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66" r:id="rId3"/>
    <p:sldId id="283" r:id="rId4"/>
    <p:sldId id="310" r:id="rId5"/>
    <p:sldId id="273" r:id="rId6"/>
    <p:sldId id="282" r:id="rId7"/>
    <p:sldId id="284" r:id="rId8"/>
    <p:sldId id="274" r:id="rId9"/>
    <p:sldId id="291" r:id="rId10"/>
    <p:sldId id="302" r:id="rId11"/>
    <p:sldId id="275" r:id="rId12"/>
    <p:sldId id="311" r:id="rId13"/>
    <p:sldId id="276" r:id="rId14"/>
    <p:sldId id="304" r:id="rId15"/>
    <p:sldId id="308" r:id="rId16"/>
    <p:sldId id="277" r:id="rId17"/>
    <p:sldId id="288" r:id="rId18"/>
    <p:sldId id="278" r:id="rId19"/>
    <p:sldId id="309" r:id="rId20"/>
    <p:sldId id="279" r:id="rId21"/>
    <p:sldId id="280" r:id="rId22"/>
    <p:sldId id="299" r:id="rId23"/>
    <p:sldId id="292" r:id="rId24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9FB"/>
    <a:srgbClr val="5D489F"/>
    <a:srgbClr val="FBF7FA"/>
    <a:srgbClr val="E8E9EB"/>
    <a:srgbClr val="CDCFD4"/>
    <a:srgbClr val="E36960"/>
    <a:srgbClr val="CB6CE6"/>
    <a:srgbClr val="2E3477"/>
    <a:srgbClr val="915BC5"/>
    <a:srgbClr val="001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97" autoAdjust="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/>
    </p:cSldViewPr>
  </p:slideViewPr>
  <p:outlineViewPr>
    <p:cViewPr>
      <p:scale>
        <a:sx n="33" d="100"/>
        <a:sy n="33" d="100"/>
      </p:scale>
      <p:origin x="0" y="-1038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benvenuti" userId="3c63d1932483346b" providerId="LiveId" clId="{95F225AB-9F04-4D69-AC62-D97D3F76E311}"/>
    <pc:docChg chg="undo custSel addSld delSld modSld">
      <pc:chgData name="sara benvenuti" userId="3c63d1932483346b" providerId="LiveId" clId="{95F225AB-9F04-4D69-AC62-D97D3F76E311}" dt="2021-04-12T11:19:45.396" v="2058" actId="20577"/>
      <pc:docMkLst>
        <pc:docMk/>
      </pc:docMkLst>
      <pc:sldChg chg="addSp delSp modSp mod">
        <pc:chgData name="sara benvenuti" userId="3c63d1932483346b" providerId="LiveId" clId="{95F225AB-9F04-4D69-AC62-D97D3F76E311}" dt="2021-04-12T11:18:07.456" v="2022" actId="1036"/>
        <pc:sldMkLst>
          <pc:docMk/>
          <pc:sldMk cId="2890475782" sldId="266"/>
        </pc:sldMkLst>
        <pc:picChg chg="add del mod">
          <ac:chgData name="sara benvenuti" userId="3c63d1932483346b" providerId="LiveId" clId="{95F225AB-9F04-4D69-AC62-D97D3F76E311}" dt="2021-04-12T11:16:26.931" v="1968" actId="478"/>
          <ac:picMkLst>
            <pc:docMk/>
            <pc:sldMk cId="2890475782" sldId="266"/>
            <ac:picMk id="5" creationId="{814609E9-3519-49FD-8FB1-0266A7013659}"/>
          </ac:picMkLst>
        </pc:picChg>
        <pc:picChg chg="add del mod">
          <ac:chgData name="sara benvenuti" userId="3c63d1932483346b" providerId="LiveId" clId="{95F225AB-9F04-4D69-AC62-D97D3F76E311}" dt="2021-04-12T11:16:25.265" v="1967" actId="478"/>
          <ac:picMkLst>
            <pc:docMk/>
            <pc:sldMk cId="2890475782" sldId="266"/>
            <ac:picMk id="6" creationId="{10BD4CA9-BDE2-429B-B552-F1385AC0DAA1}"/>
          </ac:picMkLst>
        </pc:picChg>
        <pc:picChg chg="add mod">
          <ac:chgData name="sara benvenuti" userId="3c63d1932483346b" providerId="LiveId" clId="{95F225AB-9F04-4D69-AC62-D97D3F76E311}" dt="2021-04-12T11:16:31.375" v="1976" actId="1037"/>
          <ac:picMkLst>
            <pc:docMk/>
            <pc:sldMk cId="2890475782" sldId="266"/>
            <ac:picMk id="7" creationId="{57BABC8A-522B-4A09-B89B-9319B7B35529}"/>
          </ac:picMkLst>
        </pc:picChg>
        <pc:picChg chg="add mod">
          <ac:chgData name="sara benvenuti" userId="3c63d1932483346b" providerId="LiveId" clId="{95F225AB-9F04-4D69-AC62-D97D3F76E311}" dt="2021-04-12T11:18:04.463" v="2019" actId="1035"/>
          <ac:picMkLst>
            <pc:docMk/>
            <pc:sldMk cId="2890475782" sldId="266"/>
            <ac:picMk id="8" creationId="{A8FB3098-B373-4019-B574-38D9DD090AA0}"/>
          </ac:picMkLst>
        </pc:picChg>
        <pc:picChg chg="add mod">
          <ac:chgData name="sara benvenuti" userId="3c63d1932483346b" providerId="LiveId" clId="{95F225AB-9F04-4D69-AC62-D97D3F76E311}" dt="2021-04-12T11:18:00.803" v="2016" actId="1038"/>
          <ac:picMkLst>
            <pc:docMk/>
            <pc:sldMk cId="2890475782" sldId="266"/>
            <ac:picMk id="9" creationId="{A8C5A60A-2101-4AFB-8DAA-DB6FF53E7B20}"/>
          </ac:picMkLst>
        </pc:picChg>
        <pc:picChg chg="add mod">
          <ac:chgData name="sara benvenuti" userId="3c63d1932483346b" providerId="LiveId" clId="{95F225AB-9F04-4D69-AC62-D97D3F76E311}" dt="2021-04-12T11:18:07.456" v="2022" actId="1036"/>
          <ac:picMkLst>
            <pc:docMk/>
            <pc:sldMk cId="2890475782" sldId="266"/>
            <ac:picMk id="10" creationId="{AB6F3DF2-174E-4B81-AD1B-0D93BBAEEBCD}"/>
          </ac:picMkLst>
        </pc:picChg>
        <pc:picChg chg="add mod">
          <ac:chgData name="sara benvenuti" userId="3c63d1932483346b" providerId="LiveId" clId="{95F225AB-9F04-4D69-AC62-D97D3F76E311}" dt="2021-04-12T11:17:42.181" v="2008" actId="1076"/>
          <ac:picMkLst>
            <pc:docMk/>
            <pc:sldMk cId="2890475782" sldId="266"/>
            <ac:picMk id="11" creationId="{3556854C-EB1D-40F7-8CEA-84E086869E27}"/>
          </ac:picMkLst>
        </pc:picChg>
        <pc:picChg chg="add mod">
          <ac:chgData name="sara benvenuti" userId="3c63d1932483346b" providerId="LiveId" clId="{95F225AB-9F04-4D69-AC62-D97D3F76E311}" dt="2021-04-12T11:17:37.457" v="2007" actId="1076"/>
          <ac:picMkLst>
            <pc:docMk/>
            <pc:sldMk cId="2890475782" sldId="266"/>
            <ac:picMk id="12" creationId="{00442A46-6351-459B-8450-D5E5D5B25842}"/>
          </ac:picMkLst>
        </pc:picChg>
        <pc:picChg chg="add mod">
          <ac:chgData name="sara benvenuti" userId="3c63d1932483346b" providerId="LiveId" clId="{95F225AB-9F04-4D69-AC62-D97D3F76E311}" dt="2021-04-12T11:17:25.270" v="2003" actId="1076"/>
          <ac:picMkLst>
            <pc:docMk/>
            <pc:sldMk cId="2890475782" sldId="266"/>
            <ac:picMk id="13" creationId="{4B88123E-948D-452C-BC2D-A3EB6C07E44F}"/>
          </ac:picMkLst>
        </pc:picChg>
        <pc:picChg chg="add mod">
          <ac:chgData name="sara benvenuti" userId="3c63d1932483346b" providerId="LiveId" clId="{95F225AB-9F04-4D69-AC62-D97D3F76E311}" dt="2021-04-12T11:17:32.900" v="2006" actId="1037"/>
          <ac:picMkLst>
            <pc:docMk/>
            <pc:sldMk cId="2890475782" sldId="266"/>
            <ac:picMk id="14" creationId="{FB2A7B80-5641-4F60-9022-8A8BEEA2EB3C}"/>
          </ac:picMkLst>
        </pc:picChg>
        <pc:picChg chg="add mod">
          <ac:chgData name="sara benvenuti" userId="3c63d1932483346b" providerId="LiveId" clId="{95F225AB-9F04-4D69-AC62-D97D3F76E311}" dt="2021-04-12T11:17:12.704" v="1996" actId="1037"/>
          <ac:picMkLst>
            <pc:docMk/>
            <pc:sldMk cId="2890475782" sldId="266"/>
            <ac:picMk id="15" creationId="{C324E238-E246-44E8-97C8-54640DCBDC64}"/>
          </ac:picMkLst>
        </pc:picChg>
        <pc:picChg chg="add mod">
          <ac:chgData name="sara benvenuti" userId="3c63d1932483346b" providerId="LiveId" clId="{95F225AB-9F04-4D69-AC62-D97D3F76E311}" dt="2021-04-12T11:17:02.682" v="1990" actId="1076"/>
          <ac:picMkLst>
            <pc:docMk/>
            <pc:sldMk cId="2890475782" sldId="266"/>
            <ac:picMk id="16" creationId="{331D8E9C-D7FC-47D2-B2B5-E3D4CF178048}"/>
          </ac:picMkLst>
        </pc:picChg>
        <pc:picChg chg="add mod">
          <ac:chgData name="sara benvenuti" userId="3c63d1932483346b" providerId="LiveId" clId="{95F225AB-9F04-4D69-AC62-D97D3F76E311}" dt="2021-04-12T11:16:59.145" v="1989" actId="1076"/>
          <ac:picMkLst>
            <pc:docMk/>
            <pc:sldMk cId="2890475782" sldId="266"/>
            <ac:picMk id="17" creationId="{F708E459-7DBE-4C43-B7CB-F31F79AC2ED7}"/>
          </ac:picMkLst>
        </pc:picChg>
        <pc:picChg chg="add mod">
          <ac:chgData name="sara benvenuti" userId="3c63d1932483346b" providerId="LiveId" clId="{95F225AB-9F04-4D69-AC62-D97D3F76E311}" dt="2021-04-12T11:16:52.338" v="1988" actId="1076"/>
          <ac:picMkLst>
            <pc:docMk/>
            <pc:sldMk cId="2890475782" sldId="266"/>
            <ac:picMk id="18" creationId="{045BB89B-490D-4065-9FBD-E264CDEE4E07}"/>
          </ac:picMkLst>
        </pc:picChg>
        <pc:picChg chg="add del mod">
          <ac:chgData name="sara benvenuti" userId="3c63d1932483346b" providerId="LiveId" clId="{95F225AB-9F04-4D69-AC62-D97D3F76E311}" dt="2021-04-12T11:09:02.390" v="1941" actId="478"/>
          <ac:picMkLst>
            <pc:docMk/>
            <pc:sldMk cId="2890475782" sldId="266"/>
            <ac:picMk id="1026" creationId="{633B4F13-9626-4083-8039-ABA9F0498F62}"/>
          </ac:picMkLst>
        </pc:picChg>
      </pc:sldChg>
      <pc:sldChg chg="modSp mod">
        <pc:chgData name="sara benvenuti" userId="3c63d1932483346b" providerId="LiveId" clId="{95F225AB-9F04-4D69-AC62-D97D3F76E311}" dt="2021-04-12T11:11:01.782" v="1944" actId="207"/>
        <pc:sldMkLst>
          <pc:docMk/>
          <pc:sldMk cId="882670072" sldId="273"/>
        </pc:sldMkLst>
        <pc:spChg chg="mod">
          <ac:chgData name="sara benvenuti" userId="3c63d1932483346b" providerId="LiveId" clId="{95F225AB-9F04-4D69-AC62-D97D3F76E311}" dt="2021-04-12T11:11:01.782" v="1944" actId="207"/>
          <ac:spMkLst>
            <pc:docMk/>
            <pc:sldMk cId="882670072" sldId="273"/>
            <ac:spMk id="3" creationId="{FA8F3B9D-7B63-4703-8EF4-B369F54BC6F2}"/>
          </ac:spMkLst>
        </pc:spChg>
      </pc:sldChg>
      <pc:sldChg chg="modSp mod">
        <pc:chgData name="sara benvenuti" userId="3c63d1932483346b" providerId="LiveId" clId="{95F225AB-9F04-4D69-AC62-D97D3F76E311}" dt="2021-04-10T12:12:26.952" v="1031" actId="108"/>
        <pc:sldMkLst>
          <pc:docMk/>
          <pc:sldMk cId="376543317" sldId="274"/>
        </pc:sldMkLst>
        <pc:spChg chg="mod">
          <ac:chgData name="sara benvenuti" userId="3c63d1932483346b" providerId="LiveId" clId="{95F225AB-9F04-4D69-AC62-D97D3F76E311}" dt="2021-04-10T11:23:43.473" v="872" actId="122"/>
          <ac:spMkLst>
            <pc:docMk/>
            <pc:sldMk cId="376543317" sldId="274"/>
            <ac:spMk id="2" creationId="{D8CA29E7-B28C-454C-8829-6FF2281C42F5}"/>
          </ac:spMkLst>
        </pc:spChg>
        <pc:spChg chg="mod">
          <ac:chgData name="sara benvenuti" userId="3c63d1932483346b" providerId="LiveId" clId="{95F225AB-9F04-4D69-AC62-D97D3F76E311}" dt="2021-04-10T12:12:26.952" v="1031" actId="108"/>
          <ac:spMkLst>
            <pc:docMk/>
            <pc:sldMk cId="376543317" sldId="274"/>
            <ac:spMk id="3" creationId="{6112725D-1F65-4522-8951-D0876AC51AF2}"/>
          </ac:spMkLst>
        </pc:spChg>
        <pc:spChg chg="mod">
          <ac:chgData name="sara benvenuti" userId="3c63d1932483346b" providerId="LiveId" clId="{95F225AB-9F04-4D69-AC62-D97D3F76E311}" dt="2021-04-10T11:23:07.025" v="867" actId="20577"/>
          <ac:spMkLst>
            <pc:docMk/>
            <pc:sldMk cId="376543317" sldId="274"/>
            <ac:spMk id="4" creationId="{94011000-FFB8-4684-AFC5-A6356E25BACD}"/>
          </ac:spMkLst>
        </pc:spChg>
      </pc:sldChg>
      <pc:sldChg chg="modSp mod">
        <pc:chgData name="sara benvenuti" userId="3c63d1932483346b" providerId="LiveId" clId="{95F225AB-9F04-4D69-AC62-D97D3F76E311}" dt="2021-04-10T12:12:00.739" v="1028" actId="108"/>
        <pc:sldMkLst>
          <pc:docMk/>
          <pc:sldMk cId="2708363146" sldId="275"/>
        </pc:sldMkLst>
        <pc:spChg chg="mod">
          <ac:chgData name="sara benvenuti" userId="3c63d1932483346b" providerId="LiveId" clId="{95F225AB-9F04-4D69-AC62-D97D3F76E311}" dt="2021-04-10T12:12:00.739" v="1028" actId="108"/>
          <ac:spMkLst>
            <pc:docMk/>
            <pc:sldMk cId="2708363146" sldId="275"/>
            <ac:spMk id="3" creationId="{BD99B1AD-E199-4EE3-9E9E-6351DFC4EF41}"/>
          </ac:spMkLst>
        </pc:spChg>
        <pc:spChg chg="mod">
          <ac:chgData name="sara benvenuti" userId="3c63d1932483346b" providerId="LiveId" clId="{95F225AB-9F04-4D69-AC62-D97D3F76E311}" dt="2021-04-10T11:25:11.697" v="884" actId="123"/>
          <ac:spMkLst>
            <pc:docMk/>
            <pc:sldMk cId="2708363146" sldId="275"/>
            <ac:spMk id="4" creationId="{35AFDF79-CAF4-498C-A1F1-26D390123561}"/>
          </ac:spMkLst>
        </pc:spChg>
      </pc:sldChg>
      <pc:sldChg chg="modSp mod">
        <pc:chgData name="sara benvenuti" userId="3c63d1932483346b" providerId="LiveId" clId="{95F225AB-9F04-4D69-AC62-D97D3F76E311}" dt="2021-04-10T12:11:48.934" v="1026" actId="207"/>
        <pc:sldMkLst>
          <pc:docMk/>
          <pc:sldMk cId="255095" sldId="276"/>
        </pc:sldMkLst>
        <pc:spChg chg="mod">
          <ac:chgData name="sara benvenuti" userId="3c63d1932483346b" providerId="LiveId" clId="{95F225AB-9F04-4D69-AC62-D97D3F76E311}" dt="2021-04-10T12:11:48.934" v="1026" actId="207"/>
          <ac:spMkLst>
            <pc:docMk/>
            <pc:sldMk cId="255095" sldId="276"/>
            <ac:spMk id="3" creationId="{64703A62-1E17-4F1A-AD16-D6772BCE637B}"/>
          </ac:spMkLst>
        </pc:spChg>
        <pc:spChg chg="mod">
          <ac:chgData name="sara benvenuti" userId="3c63d1932483346b" providerId="LiveId" clId="{95F225AB-9F04-4D69-AC62-D97D3F76E311}" dt="2021-04-10T11:26:03.266" v="897" actId="404"/>
          <ac:spMkLst>
            <pc:docMk/>
            <pc:sldMk cId="255095" sldId="276"/>
            <ac:spMk id="4" creationId="{D7BD895A-0A87-45B5-B1C2-4AEAB99E46D2}"/>
          </ac:spMkLst>
        </pc:spChg>
      </pc:sldChg>
      <pc:sldChg chg="modSp mod">
        <pc:chgData name="sara benvenuti" userId="3c63d1932483346b" providerId="LiveId" clId="{95F225AB-9F04-4D69-AC62-D97D3F76E311}" dt="2021-04-10T12:11:10.029" v="1020" actId="108"/>
        <pc:sldMkLst>
          <pc:docMk/>
          <pc:sldMk cId="4062412928" sldId="277"/>
        </pc:sldMkLst>
        <pc:spChg chg="mod">
          <ac:chgData name="sara benvenuti" userId="3c63d1932483346b" providerId="LiveId" clId="{95F225AB-9F04-4D69-AC62-D97D3F76E311}" dt="2021-04-10T12:11:10.029" v="1020" actId="108"/>
          <ac:spMkLst>
            <pc:docMk/>
            <pc:sldMk cId="4062412928" sldId="277"/>
            <ac:spMk id="3" creationId="{18C533B6-F40D-4237-B579-29DBE6914F6B}"/>
          </ac:spMkLst>
        </pc:spChg>
        <pc:spChg chg="mod">
          <ac:chgData name="sara benvenuti" userId="3c63d1932483346b" providerId="LiveId" clId="{95F225AB-9F04-4D69-AC62-D97D3F76E311}" dt="2021-04-10T11:30:43.381" v="964" actId="255"/>
          <ac:spMkLst>
            <pc:docMk/>
            <pc:sldMk cId="4062412928" sldId="277"/>
            <ac:spMk id="4" creationId="{27E1D65F-C061-4AF9-B039-E37BD5D22E1A}"/>
          </ac:spMkLst>
        </pc:spChg>
      </pc:sldChg>
      <pc:sldChg chg="addSp delSp modSp mod">
        <pc:chgData name="sara benvenuti" userId="3c63d1932483346b" providerId="LiveId" clId="{95F225AB-9F04-4D69-AC62-D97D3F76E311}" dt="2021-04-10T12:10:52.216" v="1018" actId="108"/>
        <pc:sldMkLst>
          <pc:docMk/>
          <pc:sldMk cId="3728742727" sldId="278"/>
        </pc:sldMkLst>
        <pc:spChg chg="mod">
          <ac:chgData name="sara benvenuti" userId="3c63d1932483346b" providerId="LiveId" clId="{95F225AB-9F04-4D69-AC62-D97D3F76E311}" dt="2021-04-10T12:10:52.216" v="1018" actId="108"/>
          <ac:spMkLst>
            <pc:docMk/>
            <pc:sldMk cId="3728742727" sldId="278"/>
            <ac:spMk id="3" creationId="{6E30B9F6-0907-40CA-934E-2881CA26CB90}"/>
          </ac:spMkLst>
        </pc:spChg>
        <pc:spChg chg="mod">
          <ac:chgData name="sara benvenuti" userId="3c63d1932483346b" providerId="LiveId" clId="{95F225AB-9F04-4D69-AC62-D97D3F76E311}" dt="2021-04-07T12:02:09.596" v="372" actId="21"/>
          <ac:spMkLst>
            <pc:docMk/>
            <pc:sldMk cId="3728742727" sldId="278"/>
            <ac:spMk id="4" creationId="{73C0996F-A19C-436C-8481-C7F9BA336E0C}"/>
          </ac:spMkLst>
        </pc:spChg>
        <pc:graphicFrameChg chg="add del mod">
          <ac:chgData name="sara benvenuti" userId="3c63d1932483346b" providerId="LiveId" clId="{95F225AB-9F04-4D69-AC62-D97D3F76E311}" dt="2021-04-07T12:02:00.738" v="368"/>
          <ac:graphicFrameMkLst>
            <pc:docMk/>
            <pc:sldMk cId="3728742727" sldId="278"/>
            <ac:graphicFrameMk id="6" creationId="{FA7143C7-D11D-449F-8162-DF94C36BD9FF}"/>
          </ac:graphicFrameMkLst>
        </pc:graphicFrameChg>
      </pc:sldChg>
      <pc:sldChg chg="modSp mod">
        <pc:chgData name="sara benvenuti" userId="3c63d1932483346b" providerId="LiveId" clId="{95F225AB-9F04-4D69-AC62-D97D3F76E311}" dt="2021-04-12T11:06:31.287" v="1937" actId="108"/>
        <pc:sldMkLst>
          <pc:docMk/>
          <pc:sldMk cId="2202207046" sldId="279"/>
        </pc:sldMkLst>
        <pc:spChg chg="mod">
          <ac:chgData name="sara benvenuti" userId="3c63d1932483346b" providerId="LiveId" clId="{95F225AB-9F04-4D69-AC62-D97D3F76E311}" dt="2021-04-12T11:06:31.287" v="1937" actId="108"/>
          <ac:spMkLst>
            <pc:docMk/>
            <pc:sldMk cId="2202207046" sldId="279"/>
            <ac:spMk id="3" creationId="{020F335D-A966-465A-9D43-B59A4FC1CA74}"/>
          </ac:spMkLst>
        </pc:spChg>
        <pc:spChg chg="mod">
          <ac:chgData name="sara benvenuti" userId="3c63d1932483346b" providerId="LiveId" clId="{95F225AB-9F04-4D69-AC62-D97D3F76E311}" dt="2021-04-10T11:33:29.796" v="996" actId="255"/>
          <ac:spMkLst>
            <pc:docMk/>
            <pc:sldMk cId="2202207046" sldId="279"/>
            <ac:spMk id="4" creationId="{89A775A5-4CC6-4F35-B25F-4A54C1C833E7}"/>
          </ac:spMkLst>
        </pc:spChg>
      </pc:sldChg>
      <pc:sldChg chg="modSp mod">
        <pc:chgData name="sara benvenuti" userId="3c63d1932483346b" providerId="LiveId" clId="{95F225AB-9F04-4D69-AC62-D97D3F76E311}" dt="2021-04-10T12:10:32.630" v="1015" actId="108"/>
        <pc:sldMkLst>
          <pc:docMk/>
          <pc:sldMk cId="2092583513" sldId="280"/>
        </pc:sldMkLst>
        <pc:spChg chg="mod">
          <ac:chgData name="sara benvenuti" userId="3c63d1932483346b" providerId="LiveId" clId="{95F225AB-9F04-4D69-AC62-D97D3F76E311}" dt="2021-04-10T12:10:32.630" v="1015" actId="108"/>
          <ac:spMkLst>
            <pc:docMk/>
            <pc:sldMk cId="2092583513" sldId="280"/>
            <ac:spMk id="3" creationId="{F6C87DA8-BA63-40A3-A2DF-14A87364DD4B}"/>
          </ac:spMkLst>
        </pc:spChg>
        <pc:spChg chg="mod">
          <ac:chgData name="sara benvenuti" userId="3c63d1932483346b" providerId="LiveId" clId="{95F225AB-9F04-4D69-AC62-D97D3F76E311}" dt="2021-04-10T11:30:01.192" v="959" actId="27636"/>
          <ac:spMkLst>
            <pc:docMk/>
            <pc:sldMk cId="2092583513" sldId="280"/>
            <ac:spMk id="4" creationId="{937D4BA9-8D1E-4F82-A0EA-C297993B48F6}"/>
          </ac:spMkLst>
        </pc:spChg>
      </pc:sldChg>
      <pc:sldChg chg="modSp mod">
        <pc:chgData name="sara benvenuti" userId="3c63d1932483346b" providerId="LiveId" clId="{95F225AB-9F04-4D69-AC62-D97D3F76E311}" dt="2021-04-07T12:14:15.204" v="859" actId="20577"/>
        <pc:sldMkLst>
          <pc:docMk/>
          <pc:sldMk cId="947136716" sldId="282"/>
        </pc:sldMkLst>
        <pc:graphicFrameChg chg="mod modGraphic">
          <ac:chgData name="sara benvenuti" userId="3c63d1932483346b" providerId="LiveId" clId="{95F225AB-9F04-4D69-AC62-D97D3F76E311}" dt="2021-04-07T12:14:15.204" v="859" actId="20577"/>
          <ac:graphicFrameMkLst>
            <pc:docMk/>
            <pc:sldMk cId="947136716" sldId="282"/>
            <ac:graphicFrameMk id="5" creationId="{5B8327CE-6462-4873-9001-B31821247F62}"/>
          </ac:graphicFrameMkLst>
        </pc:graphicFrameChg>
      </pc:sldChg>
      <pc:sldChg chg="addSp delSp modSp mod">
        <pc:chgData name="sara benvenuti" userId="3c63d1932483346b" providerId="LiveId" clId="{95F225AB-9F04-4D69-AC62-D97D3F76E311}" dt="2021-04-12T11:04:00.976" v="1936" actId="20577"/>
        <pc:sldMkLst>
          <pc:docMk/>
          <pc:sldMk cId="3815840077" sldId="283"/>
        </pc:sldMkLst>
        <pc:spChg chg="del mod">
          <ac:chgData name="sara benvenuti" userId="3c63d1932483346b" providerId="LiveId" clId="{95F225AB-9F04-4D69-AC62-D97D3F76E311}" dt="2021-04-12T07:02:50.306" v="1092" actId="478"/>
          <ac:spMkLst>
            <pc:docMk/>
            <pc:sldMk cId="3815840077" sldId="283"/>
            <ac:spMk id="4" creationId="{0E6B8DE9-E416-47F6-9B73-E91C6C3AFB40}"/>
          </ac:spMkLst>
        </pc:spChg>
        <pc:spChg chg="add del mod">
          <ac:chgData name="sara benvenuti" userId="3c63d1932483346b" providerId="LiveId" clId="{95F225AB-9F04-4D69-AC62-D97D3F76E311}" dt="2021-04-12T07:02:51.973" v="1093" actId="478"/>
          <ac:spMkLst>
            <pc:docMk/>
            <pc:sldMk cId="3815840077" sldId="283"/>
            <ac:spMk id="6" creationId="{23A06FD1-9AC8-4C19-8C4B-74497D5EDA9B}"/>
          </ac:spMkLst>
        </pc:spChg>
        <pc:spChg chg="add mod">
          <ac:chgData name="sara benvenuti" userId="3c63d1932483346b" providerId="LiveId" clId="{95F225AB-9F04-4D69-AC62-D97D3F76E311}" dt="2021-04-12T07:52:42.212" v="1102" actId="1076"/>
          <ac:spMkLst>
            <pc:docMk/>
            <pc:sldMk cId="3815840077" sldId="283"/>
            <ac:spMk id="8" creationId="{6B8F859B-CF19-4BEB-8707-46CEE0747B97}"/>
          </ac:spMkLst>
        </pc:spChg>
        <pc:spChg chg="add mod">
          <ac:chgData name="sara benvenuti" userId="3c63d1932483346b" providerId="LiveId" clId="{95F225AB-9F04-4D69-AC62-D97D3F76E311}" dt="2021-04-12T11:04:00.976" v="1936" actId="20577"/>
          <ac:spMkLst>
            <pc:docMk/>
            <pc:sldMk cId="3815840077" sldId="283"/>
            <ac:spMk id="9" creationId="{9838876B-15E0-4BC5-B35A-E39734A0C750}"/>
          </ac:spMkLst>
        </pc:spChg>
      </pc:sldChg>
      <pc:sldChg chg="addSp delSp modSp mod">
        <pc:chgData name="sara benvenuti" userId="3c63d1932483346b" providerId="LiveId" clId="{95F225AB-9F04-4D69-AC62-D97D3F76E311}" dt="2021-04-10T12:10:57.460" v="1019" actId="108"/>
        <pc:sldMkLst>
          <pc:docMk/>
          <pc:sldMk cId="63323030" sldId="288"/>
        </pc:sldMkLst>
        <pc:spChg chg="mod">
          <ac:chgData name="sara benvenuti" userId="3c63d1932483346b" providerId="LiveId" clId="{95F225AB-9F04-4D69-AC62-D97D3F76E311}" dt="2021-04-10T12:10:57.460" v="1019" actId="108"/>
          <ac:spMkLst>
            <pc:docMk/>
            <pc:sldMk cId="63323030" sldId="288"/>
            <ac:spMk id="3" creationId="{18C533B6-F40D-4237-B579-29DBE6914F6B}"/>
          </ac:spMkLst>
        </pc:spChg>
        <pc:spChg chg="add del mod">
          <ac:chgData name="sara benvenuti" userId="3c63d1932483346b" providerId="LiveId" clId="{95F225AB-9F04-4D69-AC62-D97D3F76E311}" dt="2021-04-07T11:15:58.309" v="88" actId="478"/>
          <ac:spMkLst>
            <pc:docMk/>
            <pc:sldMk cId="63323030" sldId="288"/>
            <ac:spMk id="4" creationId="{1649DAB1-D315-4B70-87BF-7F01E2EFCA83}"/>
          </ac:spMkLst>
        </pc:spChg>
        <pc:spChg chg="add mod">
          <ac:chgData name="sara benvenuti" userId="3c63d1932483346b" providerId="LiveId" clId="{95F225AB-9F04-4D69-AC62-D97D3F76E311}" dt="2021-04-10T11:30:54.331" v="965" actId="255"/>
          <ac:spMkLst>
            <pc:docMk/>
            <pc:sldMk cId="63323030" sldId="288"/>
            <ac:spMk id="8" creationId="{B4A3FC65-5A60-4E81-A7C8-CBB6BF9E6F34}"/>
          </ac:spMkLst>
        </pc:spChg>
        <pc:graphicFrameChg chg="del modGraphic">
          <ac:chgData name="sara benvenuti" userId="3c63d1932483346b" providerId="LiveId" clId="{95F225AB-9F04-4D69-AC62-D97D3F76E311}" dt="2021-04-07T11:18:29.732" v="321" actId="478"/>
          <ac:graphicFrameMkLst>
            <pc:docMk/>
            <pc:sldMk cId="63323030" sldId="288"/>
            <ac:graphicFrameMk id="6" creationId="{8177EF8F-98AE-4BA8-BEF5-C8C2E2EE93D1}"/>
          </ac:graphicFrameMkLst>
        </pc:graphicFrameChg>
        <pc:graphicFrameChg chg="add mod">
          <ac:chgData name="sara benvenuti" userId="3c63d1932483346b" providerId="LiveId" clId="{95F225AB-9F04-4D69-AC62-D97D3F76E311}" dt="2021-04-10T11:31:29.639" v="974" actId="403"/>
          <ac:graphicFrameMkLst>
            <pc:docMk/>
            <pc:sldMk cId="63323030" sldId="288"/>
            <ac:graphicFrameMk id="10" creationId="{1601ED5D-F8F7-477F-B33A-4B883BD06A06}"/>
          </ac:graphicFrameMkLst>
        </pc:graphicFrameChg>
      </pc:sldChg>
      <pc:sldChg chg="addSp delSp modSp del mod">
        <pc:chgData name="sara benvenuti" userId="3c63d1932483346b" providerId="LiveId" clId="{95F225AB-9F04-4D69-AC62-D97D3F76E311}" dt="2021-04-07T12:13:23.757" v="851" actId="47"/>
        <pc:sldMkLst>
          <pc:docMk/>
          <pc:sldMk cId="3046223844" sldId="289"/>
        </pc:sldMkLst>
        <pc:spChg chg="add del">
          <ac:chgData name="sara benvenuti" userId="3c63d1932483346b" providerId="LiveId" clId="{95F225AB-9F04-4D69-AC62-D97D3F76E311}" dt="2021-04-07T12:02:03.070" v="371" actId="22"/>
          <ac:spMkLst>
            <pc:docMk/>
            <pc:sldMk cId="3046223844" sldId="289"/>
            <ac:spMk id="9" creationId="{5302AAFD-C780-4E07-8F82-6A35B5920004}"/>
          </ac:spMkLst>
        </pc:spChg>
        <pc:spChg chg="add mod">
          <ac:chgData name="sara benvenuti" userId="3c63d1932483346b" providerId="LiveId" clId="{95F225AB-9F04-4D69-AC62-D97D3F76E311}" dt="2021-04-07T12:04:59.071" v="625" actId="108"/>
          <ac:spMkLst>
            <pc:docMk/>
            <pc:sldMk cId="3046223844" sldId="289"/>
            <ac:spMk id="10" creationId="{42C13981-C792-4120-BF35-F55747A4F02C}"/>
          </ac:spMkLst>
        </pc:spChg>
        <pc:spChg chg="add mod">
          <ac:chgData name="sara benvenuti" userId="3c63d1932483346b" providerId="LiveId" clId="{95F225AB-9F04-4D69-AC62-D97D3F76E311}" dt="2021-04-07T12:07:43.199" v="785" actId="20577"/>
          <ac:spMkLst>
            <pc:docMk/>
            <pc:sldMk cId="3046223844" sldId="289"/>
            <ac:spMk id="11" creationId="{62E26F8A-A2A1-4F0B-BF67-E0BF0C3BA4E7}"/>
          </ac:spMkLst>
        </pc:spChg>
        <pc:graphicFrameChg chg="add del mod">
          <ac:chgData name="sara benvenuti" userId="3c63d1932483346b" providerId="LiveId" clId="{95F225AB-9F04-4D69-AC62-D97D3F76E311}" dt="2021-04-07T12:08:47.308" v="786" actId="1076"/>
          <ac:graphicFrameMkLst>
            <pc:docMk/>
            <pc:sldMk cId="3046223844" sldId="289"/>
            <ac:graphicFrameMk id="6" creationId="{1EC9EAE3-5172-4221-A2B0-25964C1F4E08}"/>
          </ac:graphicFrameMkLst>
        </pc:graphicFrameChg>
        <pc:graphicFrameChg chg="mod modGraphic">
          <ac:chgData name="sara benvenuti" userId="3c63d1932483346b" providerId="LiveId" clId="{95F225AB-9F04-4D69-AC62-D97D3F76E311}" dt="2021-04-07T12:08:59.750" v="789" actId="1076"/>
          <ac:graphicFrameMkLst>
            <pc:docMk/>
            <pc:sldMk cId="3046223844" sldId="289"/>
            <ac:graphicFrameMk id="7" creationId="{1449B31F-EB72-4AB3-90DC-1B05BC580B09}"/>
          </ac:graphicFrameMkLst>
        </pc:graphicFrameChg>
        <pc:picChg chg="mod">
          <ac:chgData name="sara benvenuti" userId="3c63d1932483346b" providerId="LiveId" clId="{95F225AB-9F04-4D69-AC62-D97D3F76E311}" dt="2021-04-07T12:08:53.730" v="787" actId="1076"/>
          <ac:picMkLst>
            <pc:docMk/>
            <pc:sldMk cId="3046223844" sldId="289"/>
            <ac:picMk id="8" creationId="{298B7335-B57D-4471-8C31-331A3B047889}"/>
          </ac:picMkLst>
        </pc:picChg>
      </pc:sldChg>
      <pc:sldChg chg="modSp mod">
        <pc:chgData name="sara benvenuti" userId="3c63d1932483346b" providerId="LiveId" clId="{95F225AB-9F04-4D69-AC62-D97D3F76E311}" dt="2021-04-10T12:12:09.121" v="1030" actId="108"/>
        <pc:sldMkLst>
          <pc:docMk/>
          <pc:sldMk cId="1470867516" sldId="291"/>
        </pc:sldMkLst>
        <pc:spChg chg="mod">
          <ac:chgData name="sara benvenuti" userId="3c63d1932483346b" providerId="LiveId" clId="{95F225AB-9F04-4D69-AC62-D97D3F76E311}" dt="2021-04-10T12:12:09.121" v="1030" actId="108"/>
          <ac:spMkLst>
            <pc:docMk/>
            <pc:sldMk cId="1470867516" sldId="291"/>
            <ac:spMk id="3" creationId="{8DAF62DA-4129-4938-AC1E-C8190E307661}"/>
          </ac:spMkLst>
        </pc:spChg>
        <pc:spChg chg="mod">
          <ac:chgData name="sara benvenuti" userId="3c63d1932483346b" providerId="LiveId" clId="{95F225AB-9F04-4D69-AC62-D97D3F76E311}" dt="2021-04-10T11:24:35.784" v="879" actId="1076"/>
          <ac:spMkLst>
            <pc:docMk/>
            <pc:sldMk cId="1470867516" sldId="291"/>
            <ac:spMk id="4" creationId="{05113DE2-B038-4778-A1CE-3A70F56AA8F0}"/>
          </ac:spMkLst>
        </pc:spChg>
        <pc:graphicFrameChg chg="modGraphic">
          <ac:chgData name="sara benvenuti" userId="3c63d1932483346b" providerId="LiveId" clId="{95F225AB-9F04-4D69-AC62-D97D3F76E311}" dt="2021-04-10T11:36:48.227" v="998" actId="2084"/>
          <ac:graphicFrameMkLst>
            <pc:docMk/>
            <pc:sldMk cId="1470867516" sldId="291"/>
            <ac:graphicFrameMk id="5" creationId="{5CF1E01F-D8DD-44CA-ADFC-01F23D9AB228}"/>
          </ac:graphicFrameMkLst>
        </pc:graphicFrameChg>
      </pc:sldChg>
      <pc:sldChg chg="modSp mod">
        <pc:chgData name="sara benvenuti" userId="3c63d1932483346b" providerId="LiveId" clId="{95F225AB-9F04-4D69-AC62-D97D3F76E311}" dt="2021-04-12T11:19:45.396" v="2058" actId="20577"/>
        <pc:sldMkLst>
          <pc:docMk/>
          <pc:sldMk cId="789029805" sldId="292"/>
        </pc:sldMkLst>
        <pc:spChg chg="mod">
          <ac:chgData name="sara benvenuti" userId="3c63d1932483346b" providerId="LiveId" clId="{95F225AB-9F04-4D69-AC62-D97D3F76E311}" dt="2021-04-12T11:19:45.396" v="2058" actId="20577"/>
          <ac:spMkLst>
            <pc:docMk/>
            <pc:sldMk cId="789029805" sldId="292"/>
            <ac:spMk id="2" creationId="{9097585F-7081-4569-8C2D-DB6BFEC5CA45}"/>
          </ac:spMkLst>
        </pc:spChg>
        <pc:spChg chg="mod">
          <ac:chgData name="sara benvenuti" userId="3c63d1932483346b" providerId="LiveId" clId="{95F225AB-9F04-4D69-AC62-D97D3F76E311}" dt="2021-04-07T10:06:34.077" v="73" actId="20577"/>
          <ac:spMkLst>
            <pc:docMk/>
            <pc:sldMk cId="789029805" sldId="292"/>
            <ac:spMk id="10" creationId="{939B9BDD-D2E2-44FA-A815-F39487CC7B4B}"/>
          </ac:spMkLst>
        </pc:spChg>
      </pc:sldChg>
      <pc:sldChg chg="modSp mod">
        <pc:chgData name="sara benvenuti" userId="3c63d1932483346b" providerId="LiveId" clId="{95F225AB-9F04-4D69-AC62-D97D3F76E311}" dt="2021-04-10T12:10:25.517" v="1014" actId="207"/>
        <pc:sldMkLst>
          <pc:docMk/>
          <pc:sldMk cId="3378265088" sldId="293"/>
        </pc:sldMkLst>
        <pc:spChg chg="mod">
          <ac:chgData name="sara benvenuti" userId="3c63d1932483346b" providerId="LiveId" clId="{95F225AB-9F04-4D69-AC62-D97D3F76E311}" dt="2021-04-10T12:10:25.517" v="1014" actId="207"/>
          <ac:spMkLst>
            <pc:docMk/>
            <pc:sldMk cId="3378265088" sldId="293"/>
            <ac:spMk id="3" creationId="{AC9824DF-93EF-4754-A1A0-2B78194ED6CB}"/>
          </ac:spMkLst>
        </pc:spChg>
        <pc:spChg chg="mod">
          <ac:chgData name="sara benvenuti" userId="3c63d1932483346b" providerId="LiveId" clId="{95F225AB-9F04-4D69-AC62-D97D3F76E311}" dt="2021-04-10T11:29:37.133" v="953" actId="123"/>
          <ac:spMkLst>
            <pc:docMk/>
            <pc:sldMk cId="3378265088" sldId="293"/>
            <ac:spMk id="4" creationId="{C220B77D-F50B-425E-8ED9-F9BAE6242BEC}"/>
          </ac:spMkLst>
        </pc:spChg>
      </pc:sldChg>
      <pc:sldChg chg="modSp mod">
        <pc:chgData name="sara benvenuti" userId="3c63d1932483346b" providerId="LiveId" clId="{95F225AB-9F04-4D69-AC62-D97D3F76E311}" dt="2021-04-10T12:10:11.128" v="1012" actId="207"/>
        <pc:sldMkLst>
          <pc:docMk/>
          <pc:sldMk cId="954202505" sldId="294"/>
        </pc:sldMkLst>
        <pc:spChg chg="mod">
          <ac:chgData name="sara benvenuti" userId="3c63d1932483346b" providerId="LiveId" clId="{95F225AB-9F04-4D69-AC62-D97D3F76E311}" dt="2021-04-10T12:09:58.518" v="1010" actId="108"/>
          <ac:spMkLst>
            <pc:docMk/>
            <pc:sldMk cId="954202505" sldId="294"/>
            <ac:spMk id="2" creationId="{1C98F3F2-0D24-40E6-8F78-06742B3DD8AB}"/>
          </ac:spMkLst>
        </pc:spChg>
        <pc:spChg chg="mod">
          <ac:chgData name="sara benvenuti" userId="3c63d1932483346b" providerId="LiveId" clId="{95F225AB-9F04-4D69-AC62-D97D3F76E311}" dt="2021-04-10T12:10:11.128" v="1012" actId="207"/>
          <ac:spMkLst>
            <pc:docMk/>
            <pc:sldMk cId="954202505" sldId="294"/>
            <ac:spMk id="3" creationId="{3EEA8972-042D-411E-B205-16B254BCDF3A}"/>
          </ac:spMkLst>
        </pc:spChg>
        <pc:spChg chg="mod">
          <ac:chgData name="sara benvenuti" userId="3c63d1932483346b" providerId="LiveId" clId="{95F225AB-9F04-4D69-AC62-D97D3F76E311}" dt="2021-04-10T11:29:18.536" v="946" actId="123"/>
          <ac:spMkLst>
            <pc:docMk/>
            <pc:sldMk cId="954202505" sldId="294"/>
            <ac:spMk id="4" creationId="{B5C36091-5013-405E-B951-40083C5DEFD4}"/>
          </ac:spMkLst>
        </pc:spChg>
      </pc:sldChg>
      <pc:sldChg chg="modSp mod">
        <pc:chgData name="sara benvenuti" userId="3c63d1932483346b" providerId="LiveId" clId="{95F225AB-9F04-4D69-AC62-D97D3F76E311}" dt="2021-04-10T12:09:53.498" v="1009" actId="108"/>
        <pc:sldMkLst>
          <pc:docMk/>
          <pc:sldMk cId="78857510" sldId="295"/>
        </pc:sldMkLst>
        <pc:spChg chg="mod">
          <ac:chgData name="sara benvenuti" userId="3c63d1932483346b" providerId="LiveId" clId="{95F225AB-9F04-4D69-AC62-D97D3F76E311}" dt="2021-04-10T12:09:53.498" v="1009" actId="108"/>
          <ac:spMkLst>
            <pc:docMk/>
            <pc:sldMk cId="78857510" sldId="295"/>
            <ac:spMk id="3" creationId="{468A6ABE-A4D0-41B9-869F-D2030A012B11}"/>
          </ac:spMkLst>
        </pc:spChg>
        <pc:spChg chg="mod">
          <ac:chgData name="sara benvenuti" userId="3c63d1932483346b" providerId="LiveId" clId="{95F225AB-9F04-4D69-AC62-D97D3F76E311}" dt="2021-04-10T11:28:43.801" v="937" actId="123"/>
          <ac:spMkLst>
            <pc:docMk/>
            <pc:sldMk cId="78857510" sldId="295"/>
            <ac:spMk id="4" creationId="{E8615D55-F06E-4117-9FA8-1CDB1729AA1F}"/>
          </ac:spMkLst>
        </pc:spChg>
        <pc:picChg chg="mod">
          <ac:chgData name="sara benvenuti" userId="3c63d1932483346b" providerId="LiveId" clId="{95F225AB-9F04-4D69-AC62-D97D3F76E311}" dt="2021-04-10T11:28:57.573" v="941" actId="1076"/>
          <ac:picMkLst>
            <pc:docMk/>
            <pc:sldMk cId="78857510" sldId="295"/>
            <ac:picMk id="5" creationId="{25A62634-DD73-41AC-B72D-AE885A0E23D8}"/>
          </ac:picMkLst>
        </pc:picChg>
      </pc:sldChg>
      <pc:sldChg chg="modSp mod">
        <pc:chgData name="sara benvenuti" userId="3c63d1932483346b" providerId="LiveId" clId="{95F225AB-9F04-4D69-AC62-D97D3F76E311}" dt="2021-04-10T12:09:39.844" v="1008" actId="108"/>
        <pc:sldMkLst>
          <pc:docMk/>
          <pc:sldMk cId="1195978413" sldId="296"/>
        </pc:sldMkLst>
        <pc:spChg chg="mod">
          <ac:chgData name="sara benvenuti" userId="3c63d1932483346b" providerId="LiveId" clId="{95F225AB-9F04-4D69-AC62-D97D3F76E311}" dt="2021-04-10T12:09:39.844" v="1008" actId="108"/>
          <ac:spMkLst>
            <pc:docMk/>
            <pc:sldMk cId="1195978413" sldId="296"/>
            <ac:spMk id="3" creationId="{19451B41-3E8D-4679-8251-8CCE00432611}"/>
          </ac:spMkLst>
        </pc:spChg>
      </pc:sldChg>
      <pc:sldChg chg="modSp mod">
        <pc:chgData name="sara benvenuti" userId="3c63d1932483346b" providerId="LiveId" clId="{95F225AB-9F04-4D69-AC62-D97D3F76E311}" dt="2021-04-10T12:09:30.833" v="1007" actId="108"/>
        <pc:sldMkLst>
          <pc:docMk/>
          <pc:sldMk cId="1495948082" sldId="297"/>
        </pc:sldMkLst>
        <pc:spChg chg="mod">
          <ac:chgData name="sara benvenuti" userId="3c63d1932483346b" providerId="LiveId" clId="{95F225AB-9F04-4D69-AC62-D97D3F76E311}" dt="2021-04-10T12:09:30.833" v="1007" actId="108"/>
          <ac:spMkLst>
            <pc:docMk/>
            <pc:sldMk cId="1495948082" sldId="297"/>
            <ac:spMk id="3" creationId="{07965FDC-06FB-41CC-8256-7CDD16F2C65A}"/>
          </ac:spMkLst>
        </pc:spChg>
        <pc:spChg chg="mod">
          <ac:chgData name="sara benvenuti" userId="3c63d1932483346b" providerId="LiveId" clId="{95F225AB-9F04-4D69-AC62-D97D3F76E311}" dt="2021-04-10T11:28:04.900" v="923" actId="123"/>
          <ac:spMkLst>
            <pc:docMk/>
            <pc:sldMk cId="1495948082" sldId="297"/>
            <ac:spMk id="4" creationId="{5BB3ACF1-AB5C-4646-BE72-23ADE08DEB16}"/>
          </ac:spMkLst>
        </pc:spChg>
      </pc:sldChg>
      <pc:sldChg chg="modSp mod">
        <pc:chgData name="sara benvenuti" userId="3c63d1932483346b" providerId="LiveId" clId="{95F225AB-9F04-4D69-AC62-D97D3F76E311}" dt="2021-04-10T12:09:24.269" v="1006" actId="207"/>
        <pc:sldMkLst>
          <pc:docMk/>
          <pc:sldMk cId="3915486229" sldId="298"/>
        </pc:sldMkLst>
        <pc:spChg chg="mod">
          <ac:chgData name="sara benvenuti" userId="3c63d1932483346b" providerId="LiveId" clId="{95F225AB-9F04-4D69-AC62-D97D3F76E311}" dt="2021-04-10T12:09:24.269" v="1006" actId="207"/>
          <ac:spMkLst>
            <pc:docMk/>
            <pc:sldMk cId="3915486229" sldId="298"/>
            <ac:spMk id="3" creationId="{A6EFADFC-E374-4FAC-BAEC-23FF76202DCD}"/>
          </ac:spMkLst>
        </pc:spChg>
        <pc:spChg chg="mod">
          <ac:chgData name="sara benvenuti" userId="3c63d1932483346b" providerId="LiveId" clId="{95F225AB-9F04-4D69-AC62-D97D3F76E311}" dt="2021-04-10T11:27:52.367" v="920" actId="123"/>
          <ac:spMkLst>
            <pc:docMk/>
            <pc:sldMk cId="3915486229" sldId="298"/>
            <ac:spMk id="4" creationId="{B05E0CB5-E735-4F75-81D2-39638B1A7F9E}"/>
          </ac:spMkLst>
        </pc:spChg>
      </pc:sldChg>
      <pc:sldChg chg="modSp mod">
        <pc:chgData name="sara benvenuti" userId="3c63d1932483346b" providerId="LiveId" clId="{95F225AB-9F04-4D69-AC62-D97D3F76E311}" dt="2021-04-10T12:08:50.538" v="1004" actId="108"/>
        <pc:sldMkLst>
          <pc:docMk/>
          <pc:sldMk cId="1468783665" sldId="299"/>
        </pc:sldMkLst>
        <pc:spChg chg="mod">
          <ac:chgData name="sara benvenuti" userId="3c63d1932483346b" providerId="LiveId" clId="{95F225AB-9F04-4D69-AC62-D97D3F76E311}" dt="2021-04-10T12:08:50.538" v="1004" actId="108"/>
          <ac:spMkLst>
            <pc:docMk/>
            <pc:sldMk cId="1468783665" sldId="299"/>
            <ac:spMk id="3" creationId="{2CC325C7-B0B1-490B-8433-C59F230BB40D}"/>
          </ac:spMkLst>
        </pc:spChg>
        <pc:spChg chg="mod">
          <ac:chgData name="sara benvenuti" userId="3c63d1932483346b" providerId="LiveId" clId="{95F225AB-9F04-4D69-AC62-D97D3F76E311}" dt="2021-04-10T11:27:43.790" v="917" actId="20577"/>
          <ac:spMkLst>
            <pc:docMk/>
            <pc:sldMk cId="1468783665" sldId="299"/>
            <ac:spMk id="4" creationId="{BA69DA5B-885C-479C-8924-504ADB3140D3}"/>
          </ac:spMkLst>
        </pc:spChg>
      </pc:sldChg>
      <pc:sldChg chg="modSp mod">
        <pc:chgData name="sara benvenuti" userId="3c63d1932483346b" providerId="LiveId" clId="{95F225AB-9F04-4D69-AC62-D97D3F76E311}" dt="2021-04-10T12:12:04.940" v="1029" actId="108"/>
        <pc:sldMkLst>
          <pc:docMk/>
          <pc:sldMk cId="1185345813" sldId="302"/>
        </pc:sldMkLst>
        <pc:spChg chg="mod">
          <ac:chgData name="sara benvenuti" userId="3c63d1932483346b" providerId="LiveId" clId="{95F225AB-9F04-4D69-AC62-D97D3F76E311}" dt="2021-04-10T12:12:04.940" v="1029" actId="108"/>
          <ac:spMkLst>
            <pc:docMk/>
            <pc:sldMk cId="1185345813" sldId="302"/>
            <ac:spMk id="3" creationId="{A298A8FF-37EE-4E89-889C-FA61B3380591}"/>
          </ac:spMkLst>
        </pc:spChg>
        <pc:spChg chg="mod">
          <ac:chgData name="sara benvenuti" userId="3c63d1932483346b" providerId="LiveId" clId="{95F225AB-9F04-4D69-AC62-D97D3F76E311}" dt="2021-04-10T11:24:46.095" v="881" actId="255"/>
          <ac:spMkLst>
            <pc:docMk/>
            <pc:sldMk cId="1185345813" sldId="302"/>
            <ac:spMk id="4" creationId="{8314D227-8DF4-4638-9441-410BA9CD0D2A}"/>
          </ac:spMkLst>
        </pc:spChg>
        <pc:spChg chg="mod">
          <ac:chgData name="sara benvenuti" userId="3c63d1932483346b" providerId="LiveId" clId="{95F225AB-9F04-4D69-AC62-D97D3F76E311}" dt="2021-04-07T12:15:20.911" v="864" actId="108"/>
          <ac:spMkLst>
            <pc:docMk/>
            <pc:sldMk cId="1185345813" sldId="302"/>
            <ac:spMk id="11" creationId="{F9A12E61-4D63-48C4-B9F0-68A662EFF55C}"/>
          </ac:spMkLst>
        </pc:spChg>
      </pc:sldChg>
      <pc:sldChg chg="modSp mod">
        <pc:chgData name="sara benvenuti" userId="3c63d1932483346b" providerId="LiveId" clId="{95F225AB-9F04-4D69-AC62-D97D3F76E311}" dt="2021-04-10T12:11:53.396" v="1027" actId="108"/>
        <pc:sldMkLst>
          <pc:docMk/>
          <pc:sldMk cId="3887695754" sldId="303"/>
        </pc:sldMkLst>
        <pc:spChg chg="mod">
          <ac:chgData name="sara benvenuti" userId="3c63d1932483346b" providerId="LiveId" clId="{95F225AB-9F04-4D69-AC62-D97D3F76E311}" dt="2021-04-10T12:11:53.396" v="1027" actId="108"/>
          <ac:spMkLst>
            <pc:docMk/>
            <pc:sldMk cId="3887695754" sldId="303"/>
            <ac:spMk id="3" creationId="{B11E25D5-4ADB-4FA7-86ED-396765E692BF}"/>
          </ac:spMkLst>
        </pc:spChg>
        <pc:spChg chg="mod">
          <ac:chgData name="sara benvenuti" userId="3c63d1932483346b" providerId="LiveId" clId="{95F225AB-9F04-4D69-AC62-D97D3F76E311}" dt="2021-04-10T11:25:24.919" v="887" actId="123"/>
          <ac:spMkLst>
            <pc:docMk/>
            <pc:sldMk cId="3887695754" sldId="303"/>
            <ac:spMk id="4" creationId="{46893121-8FD3-452F-AC93-D93046F930E8}"/>
          </ac:spMkLst>
        </pc:spChg>
      </pc:sldChg>
      <pc:sldChg chg="modSp mod">
        <pc:chgData name="sara benvenuti" userId="3c63d1932483346b" providerId="LiveId" clId="{95F225AB-9F04-4D69-AC62-D97D3F76E311}" dt="2021-04-10T12:11:37.947" v="1024" actId="207"/>
        <pc:sldMkLst>
          <pc:docMk/>
          <pc:sldMk cId="3763124666" sldId="304"/>
        </pc:sldMkLst>
        <pc:spChg chg="mod">
          <ac:chgData name="sara benvenuti" userId="3c63d1932483346b" providerId="LiveId" clId="{95F225AB-9F04-4D69-AC62-D97D3F76E311}" dt="2021-04-10T12:11:37.947" v="1024" actId="207"/>
          <ac:spMkLst>
            <pc:docMk/>
            <pc:sldMk cId="3763124666" sldId="304"/>
            <ac:spMk id="3" creationId="{B11E25D5-4ADB-4FA7-86ED-396765E692BF}"/>
          </ac:spMkLst>
        </pc:spChg>
        <pc:spChg chg="mod">
          <ac:chgData name="sara benvenuti" userId="3c63d1932483346b" providerId="LiveId" clId="{95F225AB-9F04-4D69-AC62-D97D3F76E311}" dt="2021-04-10T11:26:48.434" v="906" actId="123"/>
          <ac:spMkLst>
            <pc:docMk/>
            <pc:sldMk cId="3763124666" sldId="304"/>
            <ac:spMk id="4" creationId="{46893121-8FD3-452F-AC93-D93046F930E8}"/>
          </ac:spMkLst>
        </pc:spChg>
      </pc:sldChg>
      <pc:sldChg chg="modSp mod">
        <pc:chgData name="sara benvenuti" userId="3c63d1932483346b" providerId="LiveId" clId="{95F225AB-9F04-4D69-AC62-D97D3F76E311}" dt="2021-04-10T12:11:22.875" v="1022" actId="207"/>
        <pc:sldMkLst>
          <pc:docMk/>
          <pc:sldMk cId="3381351001" sldId="308"/>
        </pc:sldMkLst>
        <pc:spChg chg="mod">
          <ac:chgData name="sara benvenuti" userId="3c63d1932483346b" providerId="LiveId" clId="{95F225AB-9F04-4D69-AC62-D97D3F76E311}" dt="2021-04-10T12:11:22.875" v="1022" actId="207"/>
          <ac:spMkLst>
            <pc:docMk/>
            <pc:sldMk cId="3381351001" sldId="308"/>
            <ac:spMk id="3" creationId="{1C7A5187-AA38-4400-9AF7-9E8F93B6F526}"/>
          </ac:spMkLst>
        </pc:spChg>
        <pc:spChg chg="mod">
          <ac:chgData name="sara benvenuti" userId="3c63d1932483346b" providerId="LiveId" clId="{95F225AB-9F04-4D69-AC62-D97D3F76E311}" dt="2021-04-10T11:27:07.105" v="909" actId="255"/>
          <ac:spMkLst>
            <pc:docMk/>
            <pc:sldMk cId="3381351001" sldId="308"/>
            <ac:spMk id="4" creationId="{A3BE44F7-D022-4BB1-9390-44C9B93C3920}"/>
          </ac:spMkLst>
        </pc:spChg>
      </pc:sldChg>
      <pc:sldChg chg="addSp delSp modSp add mod">
        <pc:chgData name="sara benvenuti" userId="3c63d1932483346b" providerId="LiveId" clId="{95F225AB-9F04-4D69-AC62-D97D3F76E311}" dt="2021-04-10T12:10:47.294" v="1017" actId="207"/>
        <pc:sldMkLst>
          <pc:docMk/>
          <pc:sldMk cId="2966647454" sldId="309"/>
        </pc:sldMkLst>
        <pc:spChg chg="mod">
          <ac:chgData name="sara benvenuti" userId="3c63d1932483346b" providerId="LiveId" clId="{95F225AB-9F04-4D69-AC62-D97D3F76E311}" dt="2021-04-07T12:09:39.789" v="794"/>
          <ac:spMkLst>
            <pc:docMk/>
            <pc:sldMk cId="2966647454" sldId="309"/>
            <ac:spMk id="2" creationId="{5E7871E3-9E1E-42AD-A3AC-8629746AB125}"/>
          </ac:spMkLst>
        </pc:spChg>
        <pc:spChg chg="mod">
          <ac:chgData name="sara benvenuti" userId="3c63d1932483346b" providerId="LiveId" clId="{95F225AB-9F04-4D69-AC62-D97D3F76E311}" dt="2021-04-10T12:10:47.294" v="1017" actId="207"/>
          <ac:spMkLst>
            <pc:docMk/>
            <pc:sldMk cId="2966647454" sldId="309"/>
            <ac:spMk id="3" creationId="{1C7A5187-AA38-4400-9AF7-9E8F93B6F526}"/>
          </ac:spMkLst>
        </pc:spChg>
        <pc:spChg chg="mod">
          <ac:chgData name="sara benvenuti" userId="3c63d1932483346b" providerId="LiveId" clId="{95F225AB-9F04-4D69-AC62-D97D3F76E311}" dt="2021-04-10T11:31:58.139" v="981" actId="14100"/>
          <ac:spMkLst>
            <pc:docMk/>
            <pc:sldMk cId="2966647454" sldId="309"/>
            <ac:spMk id="4" creationId="{A3BE44F7-D022-4BB1-9390-44C9B93C3920}"/>
          </ac:spMkLst>
        </pc:spChg>
        <pc:spChg chg="add del mod">
          <ac:chgData name="sara benvenuti" userId="3c63d1932483346b" providerId="LiveId" clId="{95F225AB-9F04-4D69-AC62-D97D3F76E311}" dt="2021-04-07T12:11:45.958" v="837" actId="478"/>
          <ac:spMkLst>
            <pc:docMk/>
            <pc:sldMk cId="2966647454" sldId="309"/>
            <ac:spMk id="12" creationId="{AF4C2229-1C3A-4E96-AD94-4EAAF4CF7D68}"/>
          </ac:spMkLst>
        </pc:spChg>
        <pc:spChg chg="add mod">
          <ac:chgData name="sara benvenuti" userId="3c63d1932483346b" providerId="LiveId" clId="{95F225AB-9F04-4D69-AC62-D97D3F76E311}" dt="2021-04-10T11:32:09.145" v="987" actId="27636"/>
          <ac:spMkLst>
            <pc:docMk/>
            <pc:sldMk cId="2966647454" sldId="309"/>
            <ac:spMk id="13" creationId="{5D61D063-E649-4B3D-91D7-5F426CE46E7D}"/>
          </ac:spMkLst>
        </pc:spChg>
        <pc:graphicFrameChg chg="del">
          <ac:chgData name="sara benvenuti" userId="3c63d1932483346b" providerId="LiveId" clId="{95F225AB-9F04-4D69-AC62-D97D3F76E311}" dt="2021-04-07T12:09:30.074" v="793" actId="478"/>
          <ac:graphicFrameMkLst>
            <pc:docMk/>
            <pc:sldMk cId="2966647454" sldId="309"/>
            <ac:graphicFrameMk id="6" creationId="{FB88A011-43E5-4199-A1CF-8A51BA802561}"/>
          </ac:graphicFrameMkLst>
        </pc:graphicFrameChg>
        <pc:graphicFrameChg chg="del mod">
          <ac:chgData name="sara benvenuti" userId="3c63d1932483346b" providerId="LiveId" clId="{95F225AB-9F04-4D69-AC62-D97D3F76E311}" dt="2021-04-07T12:09:27.847" v="792" actId="478"/>
          <ac:graphicFrameMkLst>
            <pc:docMk/>
            <pc:sldMk cId="2966647454" sldId="309"/>
            <ac:graphicFrameMk id="7" creationId="{619C777B-8590-4999-9298-EAEFA7825AD9}"/>
          </ac:graphicFrameMkLst>
        </pc:graphicFrameChg>
        <pc:graphicFrameChg chg="add mod modGraphic">
          <ac:chgData name="sara benvenuti" userId="3c63d1932483346b" providerId="LiveId" clId="{95F225AB-9F04-4D69-AC62-D97D3F76E311}" dt="2021-04-10T11:32:31.269" v="989" actId="404"/>
          <ac:graphicFrameMkLst>
            <pc:docMk/>
            <pc:sldMk cId="2966647454" sldId="309"/>
            <ac:graphicFrameMk id="9" creationId="{DB1C48C6-29B0-48AA-8BAF-756BE20E142A}"/>
          </ac:graphicFrameMkLst>
        </pc:graphicFrameChg>
        <pc:graphicFrameChg chg="add mod modGraphic">
          <ac:chgData name="sara benvenuti" userId="3c63d1932483346b" providerId="LiveId" clId="{95F225AB-9F04-4D69-AC62-D97D3F76E311}" dt="2021-04-10T11:32:57.257" v="991" actId="404"/>
          <ac:graphicFrameMkLst>
            <pc:docMk/>
            <pc:sldMk cId="2966647454" sldId="309"/>
            <ac:graphicFrameMk id="10" creationId="{4FB1182D-1B05-4D44-A65E-EA8044B6F5DD}"/>
          </ac:graphicFrameMkLst>
        </pc:graphicFrameChg>
        <pc:cxnChg chg="mod">
          <ac:chgData name="sara benvenuti" userId="3c63d1932483346b" providerId="LiveId" clId="{95F225AB-9F04-4D69-AC62-D97D3F76E311}" dt="2021-04-07T12:13:16.291" v="850" actId="14100"/>
          <ac:cxnSpMkLst>
            <pc:docMk/>
            <pc:sldMk cId="2966647454" sldId="309"/>
            <ac:cxnSpMk id="8" creationId="{F34E0302-CCF6-48C8-BB9B-5053354524D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r>
              <a:rPr lang="it-IT" sz="1600" dirty="0">
                <a:solidFill>
                  <a:schemeClr val="tx1"/>
                </a:solidFill>
                <a:latin typeface="Comfortaa SemiBold" pitchFamily="2" charset="0"/>
              </a:rPr>
              <a:t>Ospiti accolti</a:t>
            </a:r>
          </a:p>
        </c:rich>
      </c:tx>
      <c:layout>
        <c:manualLayout>
          <c:xMode val="edge"/>
          <c:yMode val="edge"/>
          <c:x val="0.36978310897855715"/>
          <c:y val="3.2625068024566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Comfortaa SemiBold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8352629667886397E-2"/>
          <c:y val="0.15025897924278941"/>
          <c:w val="0.90795872247930409"/>
          <c:h val="0.52902983085483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dormitorio Caritas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Foglio1!$A$2:$A$13</c:f>
              <c:strCache>
                <c:ptCount val="12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</c:strCache>
            </c:strRef>
          </c:cat>
          <c:val>
            <c:numRef>
              <c:f>Foglio1!$B$2:$B$13</c:f>
              <c:numCache>
                <c:formatCode>General</c:formatCode>
                <c:ptCount val="12"/>
                <c:pt idx="0">
                  <c:v>27</c:v>
                </c:pt>
                <c:pt idx="1">
                  <c:v>27</c:v>
                </c:pt>
                <c:pt idx="2">
                  <c:v>18</c:v>
                </c:pt>
                <c:pt idx="3">
                  <c:v>20</c:v>
                </c:pt>
                <c:pt idx="4">
                  <c:v>17</c:v>
                </c:pt>
                <c:pt idx="5">
                  <c:v>20</c:v>
                </c:pt>
                <c:pt idx="6">
                  <c:v>18</c:v>
                </c:pt>
                <c:pt idx="7">
                  <c:v>16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B-46A2-9D8E-9380480F6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244992"/>
        <c:axId val="193248736"/>
      </c:barChart>
      <c:catAx>
        <c:axId val="1932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mfortaa" pitchFamily="2" charset="0"/>
                <a:ea typeface="+mn-ea"/>
                <a:cs typeface="+mn-cs"/>
              </a:defRPr>
            </a:pPr>
            <a:endParaRPr lang="it-IT"/>
          </a:p>
        </c:txPr>
        <c:crossAx val="193248736"/>
        <c:crosses val="autoZero"/>
        <c:auto val="1"/>
        <c:lblAlgn val="ctr"/>
        <c:lblOffset val="100"/>
        <c:noMultiLvlLbl val="0"/>
      </c:catAx>
      <c:valAx>
        <c:axId val="1932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omfortaa" pitchFamily="2" charset="0"/>
                <a:ea typeface="+mn-ea"/>
                <a:cs typeface="+mn-cs"/>
              </a:defRPr>
            </a:pPr>
            <a:endParaRPr lang="it-IT"/>
          </a:p>
        </c:txPr>
        <c:crossAx val="1932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  <a:latin typeface="Comfortaa SemiBold" pitchFamily="2" charset="0"/>
              </a:rPr>
              <a:t>Nazionalità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omfortaa SemiBold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EA-42B5-AD88-A9F2CF8FC8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EA-42B5-AD88-A9F2CF8FC8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EA-42B5-AD88-A9F2CF8FC8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EA-42B5-AD88-A9F2CF8FC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omfortaa SemiBold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2"/>
                <c:pt idx="0">
                  <c:v>italiani</c:v>
                </c:pt>
                <c:pt idx="1">
                  <c:v>stranieri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EA-42B5-AD88-A9F2CF8FC85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862" b="0" i="0" u="none" strike="noStrike" kern="1200" spc="0" baseline="0">
              <a:solidFill>
                <a:schemeClr val="tx1"/>
              </a:solidFill>
              <a:latin typeface="Comfortaa SemiBold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Età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0-17</c:v>
                </c:pt>
                <c:pt idx="1">
                  <c:v>18-30</c:v>
                </c:pt>
                <c:pt idx="2">
                  <c:v>31-64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A-4C21-BC6C-5C88CCE09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804320"/>
        <c:axId val="336525856"/>
      </c:barChart>
      <c:catAx>
        <c:axId val="13988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endParaRPr lang="it-IT"/>
          </a:p>
        </c:txPr>
        <c:crossAx val="336525856"/>
        <c:crosses val="autoZero"/>
        <c:auto val="1"/>
        <c:lblAlgn val="ctr"/>
        <c:lblOffset val="100"/>
        <c:noMultiLvlLbl val="0"/>
      </c:catAx>
      <c:valAx>
        <c:axId val="3365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endParaRPr lang="it-IT"/>
          </a:p>
        </c:txPr>
        <c:crossAx val="13988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  <a:latin typeface="Comfortaa SemiBold" pitchFamily="2" charset="0"/>
              </a:rPr>
              <a:t>Accoglienza Housing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Comfortaa SemiBold" pitchFamily="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Uomini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Italiani</c:v>
                </c:pt>
                <c:pt idx="1">
                  <c:v>Stranieri</c:v>
                </c:pt>
                <c:pt idx="2">
                  <c:v>Doppia cittadinanza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8-4D33-A3FC-EF08067F84F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Donne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Italiani</c:v>
                </c:pt>
                <c:pt idx="1">
                  <c:v>Stranieri</c:v>
                </c:pt>
                <c:pt idx="2">
                  <c:v>Doppia cittadinanza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8-4D33-A3FC-EF08067F8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7647232"/>
        <c:axId val="1656432416"/>
      </c:barChart>
      <c:catAx>
        <c:axId val="4776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endParaRPr lang="it-IT"/>
          </a:p>
        </c:txPr>
        <c:crossAx val="1656432416"/>
        <c:crosses val="autoZero"/>
        <c:auto val="1"/>
        <c:lblAlgn val="ctr"/>
        <c:lblOffset val="100"/>
        <c:noMultiLvlLbl val="0"/>
      </c:catAx>
      <c:valAx>
        <c:axId val="16564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omfortaa SemiBold" pitchFamily="2" charset="0"/>
                <a:ea typeface="+mn-ea"/>
                <a:cs typeface="+mn-cs"/>
              </a:defRPr>
            </a:pPr>
            <a:endParaRPr lang="it-IT"/>
          </a:p>
        </c:txPr>
        <c:crossAx val="47764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omfortaa SemiBold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46A7-86D0-486E-AC7D-609133A681C3}" type="datetimeFigureOut">
              <a:rPr lang="it-IT" smtClean="0"/>
              <a:t>22/02/2022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45D5C-892B-4F8A-9FF3-052CF5779E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8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45D5C-892B-4F8A-9FF3-052CF5779E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04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45D5C-892B-4F8A-9FF3-052CF5779EF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29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45D5C-892B-4F8A-9FF3-052CF5779EF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27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alphaModFix amt="7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put manuale 11">
            <a:extLst>
              <a:ext uri="{FF2B5EF4-FFF2-40B4-BE49-F238E27FC236}">
                <a16:creationId xmlns:a16="http://schemas.microsoft.com/office/drawing/2014/main" id="{9BA1331B-F537-49ED-B24F-E0BE2BF34D2E}"/>
              </a:ext>
            </a:extLst>
          </p:cNvPr>
          <p:cNvSpPr/>
          <p:nvPr userDrawn="1"/>
        </p:nvSpPr>
        <p:spPr>
          <a:xfrm flipH="1">
            <a:off x="1" y="0"/>
            <a:ext cx="12211603" cy="69162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65 w 10000"/>
              <a:gd name="connsiteY0" fmla="*/ 47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5 w 10000"/>
              <a:gd name="connsiteY4" fmla="*/ 4717 h 10000"/>
              <a:gd name="connsiteX0" fmla="*/ 65 w 10000"/>
              <a:gd name="connsiteY0" fmla="*/ 471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65 w 10000"/>
              <a:gd name="connsiteY4" fmla="*/ 4717 h 10000"/>
              <a:gd name="connsiteX0" fmla="*/ 16 w 10000"/>
              <a:gd name="connsiteY0" fmla="*/ 475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751 h 10000"/>
              <a:gd name="connsiteX0" fmla="*/ 0 w 11634"/>
              <a:gd name="connsiteY0" fmla="*/ 5156 h 10000"/>
              <a:gd name="connsiteX1" fmla="*/ 11634 w 11634"/>
              <a:gd name="connsiteY1" fmla="*/ 0 h 10000"/>
              <a:gd name="connsiteX2" fmla="*/ 11634 w 11634"/>
              <a:gd name="connsiteY2" fmla="*/ 10000 h 10000"/>
              <a:gd name="connsiteX3" fmla="*/ 1634 w 11634"/>
              <a:gd name="connsiteY3" fmla="*/ 10000 h 10000"/>
              <a:gd name="connsiteX4" fmla="*/ 0 w 11634"/>
              <a:gd name="connsiteY4" fmla="*/ 5156 h 10000"/>
              <a:gd name="connsiteX0" fmla="*/ 131 w 11765"/>
              <a:gd name="connsiteY0" fmla="*/ 5156 h 10000"/>
              <a:gd name="connsiteX1" fmla="*/ 11765 w 11765"/>
              <a:gd name="connsiteY1" fmla="*/ 0 h 10000"/>
              <a:gd name="connsiteX2" fmla="*/ 11765 w 11765"/>
              <a:gd name="connsiteY2" fmla="*/ 10000 h 10000"/>
              <a:gd name="connsiteX3" fmla="*/ 0 w 11765"/>
              <a:gd name="connsiteY3" fmla="*/ 9983 h 10000"/>
              <a:gd name="connsiteX4" fmla="*/ 131 w 11765"/>
              <a:gd name="connsiteY4" fmla="*/ 5156 h 10000"/>
              <a:gd name="connsiteX0" fmla="*/ 131 w 11765"/>
              <a:gd name="connsiteY0" fmla="*/ 5156 h 10000"/>
              <a:gd name="connsiteX1" fmla="*/ 11765 w 11765"/>
              <a:gd name="connsiteY1" fmla="*/ 0 h 10000"/>
              <a:gd name="connsiteX2" fmla="*/ 11765 w 11765"/>
              <a:gd name="connsiteY2" fmla="*/ 10000 h 10000"/>
              <a:gd name="connsiteX3" fmla="*/ 0 w 11765"/>
              <a:gd name="connsiteY3" fmla="*/ 9983 h 10000"/>
              <a:gd name="connsiteX4" fmla="*/ 131 w 11765"/>
              <a:gd name="connsiteY4" fmla="*/ 5156 h 10000"/>
              <a:gd name="connsiteX0" fmla="*/ 0 w 14020"/>
              <a:gd name="connsiteY0" fmla="*/ 5443 h 10000"/>
              <a:gd name="connsiteX1" fmla="*/ 14020 w 14020"/>
              <a:gd name="connsiteY1" fmla="*/ 0 h 10000"/>
              <a:gd name="connsiteX2" fmla="*/ 14020 w 14020"/>
              <a:gd name="connsiteY2" fmla="*/ 10000 h 10000"/>
              <a:gd name="connsiteX3" fmla="*/ 2255 w 14020"/>
              <a:gd name="connsiteY3" fmla="*/ 9983 h 10000"/>
              <a:gd name="connsiteX4" fmla="*/ 0 w 14020"/>
              <a:gd name="connsiteY4" fmla="*/ 5443 h 10000"/>
              <a:gd name="connsiteX0" fmla="*/ 10 w 14030"/>
              <a:gd name="connsiteY0" fmla="*/ 5443 h 10000"/>
              <a:gd name="connsiteX1" fmla="*/ 14030 w 14030"/>
              <a:gd name="connsiteY1" fmla="*/ 0 h 10000"/>
              <a:gd name="connsiteX2" fmla="*/ 14030 w 14030"/>
              <a:gd name="connsiteY2" fmla="*/ 10000 h 10000"/>
              <a:gd name="connsiteX3" fmla="*/ 26 w 14030"/>
              <a:gd name="connsiteY3" fmla="*/ 9966 h 10000"/>
              <a:gd name="connsiteX4" fmla="*/ 10 w 14030"/>
              <a:gd name="connsiteY4" fmla="*/ 5443 h 10000"/>
              <a:gd name="connsiteX0" fmla="*/ 13 w 14017"/>
              <a:gd name="connsiteY0" fmla="*/ 7300 h 10000"/>
              <a:gd name="connsiteX1" fmla="*/ 14017 w 14017"/>
              <a:gd name="connsiteY1" fmla="*/ 0 h 10000"/>
              <a:gd name="connsiteX2" fmla="*/ 14017 w 14017"/>
              <a:gd name="connsiteY2" fmla="*/ 10000 h 10000"/>
              <a:gd name="connsiteX3" fmla="*/ 13 w 14017"/>
              <a:gd name="connsiteY3" fmla="*/ 9966 h 10000"/>
              <a:gd name="connsiteX4" fmla="*/ 13 w 14017"/>
              <a:gd name="connsiteY4" fmla="*/ 7300 h 10000"/>
              <a:gd name="connsiteX0" fmla="*/ 17 w 14005"/>
              <a:gd name="connsiteY0" fmla="*/ 6203 h 10000"/>
              <a:gd name="connsiteX1" fmla="*/ 14005 w 14005"/>
              <a:gd name="connsiteY1" fmla="*/ 0 h 10000"/>
              <a:gd name="connsiteX2" fmla="*/ 14005 w 14005"/>
              <a:gd name="connsiteY2" fmla="*/ 10000 h 10000"/>
              <a:gd name="connsiteX3" fmla="*/ 1 w 14005"/>
              <a:gd name="connsiteY3" fmla="*/ 9966 h 10000"/>
              <a:gd name="connsiteX4" fmla="*/ 17 w 14005"/>
              <a:gd name="connsiteY4" fmla="*/ 6203 h 10000"/>
              <a:gd name="connsiteX0" fmla="*/ 1225 w 15213"/>
              <a:gd name="connsiteY0" fmla="*/ 6203 h 10000"/>
              <a:gd name="connsiteX1" fmla="*/ 15213 w 15213"/>
              <a:gd name="connsiteY1" fmla="*/ 0 h 10000"/>
              <a:gd name="connsiteX2" fmla="*/ 15213 w 15213"/>
              <a:gd name="connsiteY2" fmla="*/ 10000 h 10000"/>
              <a:gd name="connsiteX3" fmla="*/ 0 w 15213"/>
              <a:gd name="connsiteY3" fmla="*/ 10000 h 10000"/>
              <a:gd name="connsiteX4" fmla="*/ 1225 w 15213"/>
              <a:gd name="connsiteY4" fmla="*/ 6203 h 10000"/>
              <a:gd name="connsiteX0" fmla="*/ 212 w 15213"/>
              <a:gd name="connsiteY0" fmla="*/ 7182 h 10000"/>
              <a:gd name="connsiteX1" fmla="*/ 15213 w 15213"/>
              <a:gd name="connsiteY1" fmla="*/ 0 h 10000"/>
              <a:gd name="connsiteX2" fmla="*/ 15213 w 15213"/>
              <a:gd name="connsiteY2" fmla="*/ 10000 h 10000"/>
              <a:gd name="connsiteX3" fmla="*/ 0 w 15213"/>
              <a:gd name="connsiteY3" fmla="*/ 10000 h 10000"/>
              <a:gd name="connsiteX4" fmla="*/ 212 w 15213"/>
              <a:gd name="connsiteY4" fmla="*/ 7182 h 10000"/>
              <a:gd name="connsiteX0" fmla="*/ 1 w 15754"/>
              <a:gd name="connsiteY0" fmla="*/ 7317 h 10000"/>
              <a:gd name="connsiteX1" fmla="*/ 15754 w 15754"/>
              <a:gd name="connsiteY1" fmla="*/ 0 h 10000"/>
              <a:gd name="connsiteX2" fmla="*/ 15754 w 15754"/>
              <a:gd name="connsiteY2" fmla="*/ 10000 h 10000"/>
              <a:gd name="connsiteX3" fmla="*/ 541 w 15754"/>
              <a:gd name="connsiteY3" fmla="*/ 10000 h 10000"/>
              <a:gd name="connsiteX4" fmla="*/ 1 w 15754"/>
              <a:gd name="connsiteY4" fmla="*/ 7317 h 10000"/>
              <a:gd name="connsiteX0" fmla="*/ 1372 w 17125"/>
              <a:gd name="connsiteY0" fmla="*/ 7317 h 10034"/>
              <a:gd name="connsiteX1" fmla="*/ 17125 w 17125"/>
              <a:gd name="connsiteY1" fmla="*/ 0 h 10034"/>
              <a:gd name="connsiteX2" fmla="*/ 17125 w 17125"/>
              <a:gd name="connsiteY2" fmla="*/ 10000 h 10034"/>
              <a:gd name="connsiteX3" fmla="*/ 0 w 17125"/>
              <a:gd name="connsiteY3" fmla="*/ 10034 h 10034"/>
              <a:gd name="connsiteX4" fmla="*/ 1372 w 17125"/>
              <a:gd name="connsiteY4" fmla="*/ 7317 h 10034"/>
              <a:gd name="connsiteX0" fmla="*/ 9 w 17167"/>
              <a:gd name="connsiteY0" fmla="*/ 7334 h 10034"/>
              <a:gd name="connsiteX1" fmla="*/ 17167 w 17167"/>
              <a:gd name="connsiteY1" fmla="*/ 0 h 10034"/>
              <a:gd name="connsiteX2" fmla="*/ 17167 w 17167"/>
              <a:gd name="connsiteY2" fmla="*/ 10000 h 10034"/>
              <a:gd name="connsiteX3" fmla="*/ 42 w 17167"/>
              <a:gd name="connsiteY3" fmla="*/ 10034 h 10034"/>
              <a:gd name="connsiteX4" fmla="*/ 9 w 17167"/>
              <a:gd name="connsiteY4" fmla="*/ 7334 h 10034"/>
              <a:gd name="connsiteX0" fmla="*/ 65 w 17223"/>
              <a:gd name="connsiteY0" fmla="*/ 7334 h 10085"/>
              <a:gd name="connsiteX1" fmla="*/ 17223 w 17223"/>
              <a:gd name="connsiteY1" fmla="*/ 0 h 10085"/>
              <a:gd name="connsiteX2" fmla="*/ 17223 w 17223"/>
              <a:gd name="connsiteY2" fmla="*/ 10000 h 10085"/>
              <a:gd name="connsiteX3" fmla="*/ 0 w 17223"/>
              <a:gd name="connsiteY3" fmla="*/ 10085 h 10085"/>
              <a:gd name="connsiteX4" fmla="*/ 65 w 17223"/>
              <a:gd name="connsiteY4" fmla="*/ 7334 h 10085"/>
              <a:gd name="connsiteX0" fmla="*/ 12 w 17235"/>
              <a:gd name="connsiteY0" fmla="*/ 7334 h 10085"/>
              <a:gd name="connsiteX1" fmla="*/ 17235 w 17235"/>
              <a:gd name="connsiteY1" fmla="*/ 0 h 10085"/>
              <a:gd name="connsiteX2" fmla="*/ 17235 w 17235"/>
              <a:gd name="connsiteY2" fmla="*/ 10000 h 10085"/>
              <a:gd name="connsiteX3" fmla="*/ 12 w 17235"/>
              <a:gd name="connsiteY3" fmla="*/ 10085 h 10085"/>
              <a:gd name="connsiteX4" fmla="*/ 12 w 17235"/>
              <a:gd name="connsiteY4" fmla="*/ 7334 h 10085"/>
              <a:gd name="connsiteX0" fmla="*/ 16 w 17239"/>
              <a:gd name="connsiteY0" fmla="*/ 7334 h 10085"/>
              <a:gd name="connsiteX1" fmla="*/ 17239 w 17239"/>
              <a:gd name="connsiteY1" fmla="*/ 0 h 10085"/>
              <a:gd name="connsiteX2" fmla="*/ 17239 w 17239"/>
              <a:gd name="connsiteY2" fmla="*/ 10000 h 10085"/>
              <a:gd name="connsiteX3" fmla="*/ 0 w 17239"/>
              <a:gd name="connsiteY3" fmla="*/ 10085 h 10085"/>
              <a:gd name="connsiteX4" fmla="*/ 16 w 17239"/>
              <a:gd name="connsiteY4" fmla="*/ 7334 h 10085"/>
              <a:gd name="connsiteX0" fmla="*/ 16 w 17239"/>
              <a:gd name="connsiteY0" fmla="*/ 7334 h 10085"/>
              <a:gd name="connsiteX1" fmla="*/ 17239 w 17239"/>
              <a:gd name="connsiteY1" fmla="*/ 0 h 10085"/>
              <a:gd name="connsiteX2" fmla="*/ 17239 w 17239"/>
              <a:gd name="connsiteY2" fmla="*/ 10000 h 10085"/>
              <a:gd name="connsiteX3" fmla="*/ 0 w 17239"/>
              <a:gd name="connsiteY3" fmla="*/ 10085 h 10085"/>
              <a:gd name="connsiteX4" fmla="*/ 16 w 17239"/>
              <a:gd name="connsiteY4" fmla="*/ 7334 h 1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39" h="10085">
                <a:moveTo>
                  <a:pt x="16" y="7334"/>
                </a:moveTo>
                <a:lnTo>
                  <a:pt x="17239" y="0"/>
                </a:lnTo>
                <a:lnTo>
                  <a:pt x="17239" y="10000"/>
                </a:lnTo>
                <a:lnTo>
                  <a:pt x="0" y="10085"/>
                </a:lnTo>
                <a:cubicBezTo>
                  <a:pt x="22" y="8324"/>
                  <a:pt x="-22" y="9247"/>
                  <a:pt x="16" y="7334"/>
                </a:cubicBezTo>
                <a:close/>
              </a:path>
            </a:pathLst>
          </a:custGeom>
          <a:gradFill>
            <a:gsLst>
              <a:gs pos="0">
                <a:srgbClr val="941544"/>
              </a:gs>
              <a:gs pos="95000">
                <a:srgbClr val="792D64"/>
              </a:gs>
              <a:gs pos="100000">
                <a:srgbClr val="533F7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03D4BEC-E5CE-4384-A6B8-5C79E654BF51}"/>
              </a:ext>
            </a:extLst>
          </p:cNvPr>
          <p:cNvCxnSpPr/>
          <p:nvPr userDrawn="1"/>
        </p:nvCxnSpPr>
        <p:spPr>
          <a:xfrm>
            <a:off x="115745" y="4074290"/>
            <a:ext cx="55442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D5612381-3C1C-4C39-8361-FF00C1858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02" y="5661121"/>
            <a:ext cx="2286000" cy="942975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D90009FE-9E14-4022-B700-02C133E5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5" y="4230102"/>
            <a:ext cx="6817490" cy="59213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  <a:latin typeface="Comfortaa Light" pitchFamily="2" charset="0"/>
              </a:defRPr>
            </a:lvl1pPr>
          </a:lstStyle>
          <a:p>
            <a:endParaRPr lang="it-IT" dirty="0">
              <a:latin typeface="Comfortaa Medium" pitchFamily="2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CE9A59-7B8B-4F65-9B43-7D77915F5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888" y="2149475"/>
            <a:ext cx="5099050" cy="1828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omfortaa SemiBold" pitchFamily="2" charset="0"/>
              </a:defRPr>
            </a:lvl1pPr>
            <a:lvl2pPr>
              <a:defRPr>
                <a:solidFill>
                  <a:schemeClr val="bg1"/>
                </a:solidFill>
                <a:latin typeface="Comfortaa SemiBold" pitchFamily="2" charset="0"/>
              </a:defRPr>
            </a:lvl2pPr>
            <a:lvl3pPr>
              <a:defRPr>
                <a:solidFill>
                  <a:schemeClr val="bg1"/>
                </a:solidFill>
                <a:latin typeface="Comfortaa SemiBold" pitchFamily="2" charset="0"/>
              </a:defRPr>
            </a:lvl3pPr>
            <a:lvl4pPr>
              <a:defRPr>
                <a:solidFill>
                  <a:schemeClr val="bg1"/>
                </a:solidFill>
                <a:latin typeface="Comfortaa SemiBold" pitchFamily="2" charset="0"/>
              </a:defRPr>
            </a:lvl4pPr>
            <a:lvl5pPr>
              <a:defRPr>
                <a:solidFill>
                  <a:schemeClr val="bg1"/>
                </a:solidFill>
                <a:latin typeface="Comfortaa SemiBold" pitchFamily="2" charset="0"/>
              </a:defRPr>
            </a:lvl5pPr>
          </a:lstStyle>
          <a:p>
            <a:pPr lvl="0"/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11693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ADA4F1-0088-421F-AE7F-34D49DCD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700C5D-7325-4461-8AC1-59F49D37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7D397D-FA3B-44A0-B002-0BB5437E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C87142-6493-4417-AEA3-E2CD9EE4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9A1E9E-F96D-4FA8-9E37-033B70EA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76EB6C-5A75-47E9-8A8A-B1CD3741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4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4337D1-86DB-442D-AAD1-FC690A7B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97D8B2-223C-4054-968E-DC28AF849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87CFE5-61FC-4F8A-A74D-3B2F0A9B4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77B6B7-DA05-40EF-A0F2-031BC94E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6E21C8-05E8-436E-9FD9-4F28B44E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F5A99E-7E4D-40DE-930D-879E592F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7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3C1241-930A-4FE9-B669-1937591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56D06A-A39D-46C7-88E3-9687CAE56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14FB12-2FE7-471E-902C-16477665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601DD-30C4-4EA6-8BE6-4EEA6827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B46FB-7B94-4BBE-ACBD-E4BC1531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0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9B44FE-6027-4C57-AD9E-AF14F5106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22F6CE-49DA-4DFA-AA83-DA64C5C1D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577327-ECFB-42B2-BCAD-BCC85412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2B5187-0325-4A4D-9A24-C8442568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0BB5BC-E75A-4464-810D-ACEC9BD3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9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gradFill>
          <a:gsLst>
            <a:gs pos="0">
              <a:srgbClr val="941544"/>
            </a:gs>
            <a:gs pos="95000">
              <a:srgbClr val="792D64"/>
            </a:gs>
            <a:gs pos="100000">
              <a:srgbClr val="533F7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736B973-6530-4001-AEF4-A21CC10C7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75" y="2228850"/>
            <a:ext cx="542925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omfortaa" pitchFamily="2" charset="0"/>
              </a:defRPr>
            </a:lvl1pPr>
            <a:lvl2pPr>
              <a:defRPr>
                <a:solidFill>
                  <a:schemeClr val="bg1"/>
                </a:solidFill>
                <a:latin typeface="Comfortaa" pitchFamily="2" charset="0"/>
              </a:defRPr>
            </a:lvl2pPr>
            <a:lvl3pPr>
              <a:defRPr>
                <a:solidFill>
                  <a:schemeClr val="bg1"/>
                </a:solidFill>
                <a:latin typeface="Comfortaa" pitchFamily="2" charset="0"/>
              </a:defRPr>
            </a:lvl3pPr>
            <a:lvl4pPr>
              <a:defRPr>
                <a:solidFill>
                  <a:schemeClr val="bg1"/>
                </a:solidFill>
                <a:latin typeface="Comfortaa" pitchFamily="2" charset="0"/>
              </a:defRPr>
            </a:lvl4pPr>
            <a:lvl5pPr>
              <a:defRPr>
                <a:solidFill>
                  <a:schemeClr val="bg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dirty="0"/>
              <a:t>Riferimenti e Contatti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760FCD-1365-4AE6-BB40-6985ED7DA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02" y="5661121"/>
            <a:ext cx="2286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0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uota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BE414DE-DBBB-45D5-91CA-5605FFAFD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236893"/>
            <a:ext cx="1081609" cy="446164"/>
          </a:xfrm>
          <a:prstGeom prst="rect">
            <a:avLst/>
          </a:prstGeom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1726C355-4C7A-4265-89C1-7D58F8D82DF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20112" y="6376987"/>
            <a:ext cx="1131888" cy="3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998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uota">
    <p:bg>
      <p:bgPr>
        <a:blipFill dpi="0" rotWithShape="1">
          <a:blip r:embed="rId2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6ADA93E-1CAD-47C8-8781-071F33E447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00" y="381543"/>
            <a:ext cx="10512000" cy="602305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5C36BB6-B108-4AA6-9C4C-E949C6FC3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984250"/>
            <a:ext cx="10512426" cy="60166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2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5EAF450-09BD-49A1-96EE-A256AF7DA0B3}"/>
              </a:ext>
            </a:extLst>
          </p:cNvPr>
          <p:cNvCxnSpPr/>
          <p:nvPr userDrawn="1"/>
        </p:nvCxnSpPr>
        <p:spPr>
          <a:xfrm>
            <a:off x="1636371" y="1605884"/>
            <a:ext cx="8919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A8171AB-B6AE-47A8-B8F1-AAB280C3B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10512425" cy="42354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omfortaa" pitchFamily="2" charset="0"/>
              </a:defRPr>
            </a:lvl1pPr>
            <a:lvl2pPr>
              <a:defRPr>
                <a:solidFill>
                  <a:schemeClr val="accent1"/>
                </a:solidFill>
                <a:latin typeface="Comfortaa" pitchFamily="2" charset="0"/>
              </a:defRPr>
            </a:lvl2pPr>
            <a:lvl3pPr>
              <a:defRPr>
                <a:solidFill>
                  <a:schemeClr val="accent1"/>
                </a:solidFill>
                <a:latin typeface="Comfortaa" pitchFamily="2" charset="0"/>
              </a:defRPr>
            </a:lvl3pPr>
            <a:lvl4pPr>
              <a:defRPr>
                <a:solidFill>
                  <a:schemeClr val="accent1"/>
                </a:solidFill>
                <a:latin typeface="Comfortaa" pitchFamily="2" charset="0"/>
              </a:defRPr>
            </a:lvl4pPr>
            <a:lvl5pPr>
              <a:defRPr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BE414DE-DBBB-45D5-91CA-5605FFAFD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236893"/>
            <a:ext cx="1081609" cy="446164"/>
          </a:xfrm>
          <a:prstGeom prst="rect">
            <a:avLst/>
          </a:prstGeom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1726C355-4C7A-4265-89C1-7D58F8D82DF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20112" y="6376987"/>
            <a:ext cx="1131888" cy="3060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B5D8E6-6242-47D9-B9C3-CC8E414ADA17}"/>
              </a:ext>
            </a:extLst>
          </p:cNvPr>
          <p:cNvSpPr txBox="1"/>
          <p:nvPr userDrawn="1"/>
        </p:nvSpPr>
        <p:spPr>
          <a:xfrm>
            <a:off x="5530056" y="6321475"/>
            <a:ext cx="1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0DAEC-3AE1-4F6A-9E56-99DBF7ADA35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941544"/>
                </a:solidFill>
                <a:effectLst/>
                <a:uLnTx/>
                <a:uFillTx/>
                <a:latin typeface="Comfortaa SemiBold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941544"/>
              </a:solidFill>
              <a:effectLst/>
              <a:uLnTx/>
              <a:uFillTx/>
              <a:latin typeface="Comfortaa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109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gradFill flip="none" rotWithShape="1">
          <a:gsLst>
            <a:gs pos="0">
              <a:srgbClr val="941544"/>
            </a:gs>
            <a:gs pos="95000">
              <a:srgbClr val="792D64"/>
            </a:gs>
            <a:gs pos="100000">
              <a:srgbClr val="533F7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4B9BAF9-F9FE-4F6A-9867-2654CA1B071F}"/>
              </a:ext>
            </a:extLst>
          </p:cNvPr>
          <p:cNvSpPr/>
          <p:nvPr userDrawn="1"/>
        </p:nvSpPr>
        <p:spPr>
          <a:xfrm>
            <a:off x="6631459" y="0"/>
            <a:ext cx="5560541" cy="6858000"/>
          </a:xfrm>
          <a:prstGeom prst="rect">
            <a:avLst/>
          </a:prstGeom>
          <a:solidFill>
            <a:srgbClr val="FC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AA865F-2B78-48D8-BCC3-018090C2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6" y="758664"/>
            <a:ext cx="5111187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Comfortaa Medium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ED82411-3514-4DDB-AF72-F1DAD8968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8" y="5768975"/>
            <a:ext cx="2286000" cy="942975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ED559A3B-53A5-4E9E-ACD4-6683AA868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588" y="2592388"/>
            <a:ext cx="4976812" cy="35067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omfortaa Light" pitchFamily="2" charset="0"/>
              </a:defRPr>
            </a:lvl1pPr>
            <a:lvl2pPr>
              <a:defRPr>
                <a:solidFill>
                  <a:schemeClr val="bg1"/>
                </a:solidFill>
                <a:latin typeface="Comfortaa Light" pitchFamily="2" charset="0"/>
              </a:defRPr>
            </a:lvl2pPr>
            <a:lvl3pPr>
              <a:defRPr>
                <a:solidFill>
                  <a:schemeClr val="bg1"/>
                </a:solidFill>
                <a:latin typeface="Comfortaa Light" pitchFamily="2" charset="0"/>
              </a:defRPr>
            </a:lvl3pPr>
            <a:lvl4pPr>
              <a:defRPr>
                <a:solidFill>
                  <a:schemeClr val="bg1"/>
                </a:solidFill>
                <a:latin typeface="Comfortaa Light" pitchFamily="2" charset="0"/>
              </a:defRPr>
            </a:lvl4pPr>
            <a:lvl5pPr>
              <a:defRPr>
                <a:solidFill>
                  <a:schemeClr val="bg1"/>
                </a:solidFill>
                <a:latin typeface="Comfortaa Light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6" descr="Immagine che contiene giocattolo, diverso, parecchi&#10;&#10;Descrizione generata automaticamente">
            <a:extLst>
              <a:ext uri="{FF2B5EF4-FFF2-40B4-BE49-F238E27FC236}">
                <a16:creationId xmlns:a16="http://schemas.microsoft.com/office/drawing/2014/main" id="{124955C3-CF7F-49E1-B77D-3CF89BFBE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48364" r="49477"/>
          <a:stretch/>
        </p:blipFill>
        <p:spPr>
          <a:xfrm>
            <a:off x="7786590" y="1658389"/>
            <a:ext cx="3250277" cy="35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6ADA93E-1CAD-47C8-8781-071F33E447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00" y="381543"/>
            <a:ext cx="10512000" cy="602305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5C36BB6-B108-4AA6-9C4C-E949C6FC3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984250"/>
            <a:ext cx="10512426" cy="60166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2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5EAF450-09BD-49A1-96EE-A256AF7DA0B3}"/>
              </a:ext>
            </a:extLst>
          </p:cNvPr>
          <p:cNvCxnSpPr/>
          <p:nvPr userDrawn="1"/>
        </p:nvCxnSpPr>
        <p:spPr>
          <a:xfrm>
            <a:off x="1636371" y="1605884"/>
            <a:ext cx="8919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A8171AB-B6AE-47A8-B8F1-AAB280C3B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10512425" cy="42354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omfortaa" pitchFamily="2" charset="0"/>
              </a:defRPr>
            </a:lvl1pPr>
            <a:lvl2pPr>
              <a:defRPr>
                <a:solidFill>
                  <a:schemeClr val="accent1"/>
                </a:solidFill>
                <a:latin typeface="Comfortaa" pitchFamily="2" charset="0"/>
              </a:defRPr>
            </a:lvl2pPr>
            <a:lvl3pPr>
              <a:defRPr>
                <a:solidFill>
                  <a:schemeClr val="accent1"/>
                </a:solidFill>
                <a:latin typeface="Comfortaa" pitchFamily="2" charset="0"/>
              </a:defRPr>
            </a:lvl3pPr>
            <a:lvl4pPr>
              <a:defRPr>
                <a:solidFill>
                  <a:schemeClr val="accent1"/>
                </a:solidFill>
                <a:latin typeface="Comfortaa" pitchFamily="2" charset="0"/>
              </a:defRPr>
            </a:lvl4pPr>
            <a:lvl5pPr>
              <a:defRPr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BE414DE-DBBB-45D5-91CA-5605FFAFD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236893"/>
            <a:ext cx="1081609" cy="446164"/>
          </a:xfrm>
          <a:prstGeom prst="rect">
            <a:avLst/>
          </a:prstGeom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1726C355-4C7A-4265-89C1-7D58F8D82DF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20112" y="6376987"/>
            <a:ext cx="1131888" cy="30607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B5D8E6-6242-47D9-B9C3-CC8E414ADA17}"/>
              </a:ext>
            </a:extLst>
          </p:cNvPr>
          <p:cNvSpPr txBox="1"/>
          <p:nvPr userDrawn="1"/>
        </p:nvSpPr>
        <p:spPr>
          <a:xfrm>
            <a:off x="5530056" y="6321475"/>
            <a:ext cx="1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0DAEC-3AE1-4F6A-9E56-99DBF7ADA35E}" type="slidenum">
              <a:rPr lang="it-IT" sz="1200" smtClean="0">
                <a:latin typeface="Comfortaa SemiBold" pitchFamily="2" charset="0"/>
              </a:rPr>
              <a:pPr algn="ctr"/>
              <a:t>‹N›</a:t>
            </a:fld>
            <a:endParaRPr lang="it-IT" sz="1200" dirty="0"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772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6ADA93E-1CAD-47C8-8781-071F33E447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00" y="381543"/>
            <a:ext cx="10512000" cy="602305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5C36BB6-B108-4AA6-9C4C-E949C6FC3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984250"/>
            <a:ext cx="10512426" cy="60166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2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5EAF450-09BD-49A1-96EE-A256AF7DA0B3}"/>
              </a:ext>
            </a:extLst>
          </p:cNvPr>
          <p:cNvCxnSpPr/>
          <p:nvPr userDrawn="1"/>
        </p:nvCxnSpPr>
        <p:spPr>
          <a:xfrm>
            <a:off x="1636371" y="1605884"/>
            <a:ext cx="8919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A8171AB-B6AE-47A8-B8F1-AAB280C3B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6788449" cy="42354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omfortaa" pitchFamily="2" charset="0"/>
              </a:defRPr>
            </a:lvl1pPr>
            <a:lvl2pPr>
              <a:defRPr>
                <a:solidFill>
                  <a:schemeClr val="accent1"/>
                </a:solidFill>
                <a:latin typeface="Comfortaa" pitchFamily="2" charset="0"/>
              </a:defRPr>
            </a:lvl2pPr>
            <a:lvl3pPr>
              <a:defRPr>
                <a:solidFill>
                  <a:schemeClr val="accent1"/>
                </a:solidFill>
                <a:latin typeface="Comfortaa" pitchFamily="2" charset="0"/>
              </a:defRPr>
            </a:lvl3pPr>
            <a:lvl4pPr>
              <a:defRPr>
                <a:solidFill>
                  <a:schemeClr val="accent1"/>
                </a:solidFill>
                <a:latin typeface="Comfortaa" pitchFamily="2" charset="0"/>
              </a:defRPr>
            </a:lvl4pPr>
            <a:lvl5pPr>
              <a:defRPr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BE414DE-DBBB-45D5-91CA-5605FFAFD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236893"/>
            <a:ext cx="1081609" cy="4461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90A5CCB-24DF-4338-84AA-65E4B1474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630068">
            <a:off x="7431167" y="1515459"/>
            <a:ext cx="4248029" cy="4302790"/>
          </a:xfrm>
          <a:prstGeom prst="rect">
            <a:avLst/>
          </a:prstGeom>
        </p:spPr>
      </p:pic>
      <p:pic>
        <p:nvPicPr>
          <p:cNvPr id="12" name="image1.jpeg">
            <a:extLst>
              <a:ext uri="{FF2B5EF4-FFF2-40B4-BE49-F238E27FC236}">
                <a16:creationId xmlns:a16="http://schemas.microsoft.com/office/drawing/2014/main" id="{B6126DFB-539F-4991-A1DB-D22DCB6227C2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220112" y="6376987"/>
            <a:ext cx="1131888" cy="30607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D3447E-3FCE-4376-AC28-8A549C624723}"/>
              </a:ext>
            </a:extLst>
          </p:cNvPr>
          <p:cNvSpPr txBox="1"/>
          <p:nvPr userDrawn="1"/>
        </p:nvSpPr>
        <p:spPr>
          <a:xfrm>
            <a:off x="5530056" y="6321475"/>
            <a:ext cx="1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0DAEC-3AE1-4F6A-9E56-99DBF7ADA35E}" type="slidenum">
              <a:rPr lang="it-IT" sz="1200" smtClean="0">
                <a:latin typeface="Comfortaa SemiBold" pitchFamily="2" charset="0"/>
              </a:rPr>
              <a:pPr algn="ctr"/>
              <a:t>‹N›</a:t>
            </a:fld>
            <a:endParaRPr lang="it-IT" sz="1200" dirty="0"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6ADA93E-1CAD-47C8-8781-071F33E447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00" y="381543"/>
            <a:ext cx="10512000" cy="602305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5C36BB6-B108-4AA6-9C4C-E949C6FC3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984250"/>
            <a:ext cx="10512426" cy="60166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2"/>
                </a:solidFill>
                <a:latin typeface="Comfortaa Medium" pitchFamily="2" charset="0"/>
              </a:defRPr>
            </a:lvl1pPr>
          </a:lstStyle>
          <a:p>
            <a:pPr lvl="0"/>
            <a:r>
              <a:rPr lang="it-IT" dirty="0"/>
              <a:t>Titolo 2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05EAF450-09BD-49A1-96EE-A256AF7DA0B3}"/>
              </a:ext>
            </a:extLst>
          </p:cNvPr>
          <p:cNvCxnSpPr/>
          <p:nvPr userDrawn="1"/>
        </p:nvCxnSpPr>
        <p:spPr>
          <a:xfrm>
            <a:off x="1636371" y="1605884"/>
            <a:ext cx="8919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A8171AB-B6AE-47A8-B8F1-AAB280C3B1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6788449" cy="42354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Comfortaa" pitchFamily="2" charset="0"/>
              </a:defRPr>
            </a:lvl1pPr>
            <a:lvl2pPr>
              <a:defRPr>
                <a:solidFill>
                  <a:schemeClr val="accent1"/>
                </a:solidFill>
                <a:latin typeface="Comfortaa" pitchFamily="2" charset="0"/>
              </a:defRPr>
            </a:lvl2pPr>
            <a:lvl3pPr>
              <a:defRPr>
                <a:solidFill>
                  <a:schemeClr val="accent1"/>
                </a:solidFill>
                <a:latin typeface="Comfortaa" pitchFamily="2" charset="0"/>
              </a:defRPr>
            </a:lvl3pPr>
            <a:lvl4pPr>
              <a:defRPr>
                <a:solidFill>
                  <a:schemeClr val="accent1"/>
                </a:solidFill>
                <a:latin typeface="Comfortaa" pitchFamily="2" charset="0"/>
              </a:defRPr>
            </a:lvl4pPr>
            <a:lvl5pPr>
              <a:defRPr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BE414DE-DBBB-45D5-91CA-5605FFAFD0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6236893"/>
            <a:ext cx="1081609" cy="446164"/>
          </a:xfrm>
          <a:prstGeom prst="rect">
            <a:avLst/>
          </a:prstGeom>
        </p:spPr>
      </p:pic>
      <p:pic>
        <p:nvPicPr>
          <p:cNvPr id="12" name="image1.jpeg">
            <a:extLst>
              <a:ext uri="{FF2B5EF4-FFF2-40B4-BE49-F238E27FC236}">
                <a16:creationId xmlns:a16="http://schemas.microsoft.com/office/drawing/2014/main" id="{B6126DFB-539F-4991-A1DB-D22DCB6227C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220112" y="6376987"/>
            <a:ext cx="1131888" cy="30607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7AE5DDF-E3D3-4525-BC32-F5F22A9B4B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630068">
            <a:off x="7431167" y="1515459"/>
            <a:ext cx="4248029" cy="4302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B424E9-0D2F-417A-9F64-83DC7C1F7E27}"/>
              </a:ext>
            </a:extLst>
          </p:cNvPr>
          <p:cNvSpPr txBox="1"/>
          <p:nvPr userDrawn="1"/>
        </p:nvSpPr>
        <p:spPr>
          <a:xfrm>
            <a:off x="5530056" y="6321475"/>
            <a:ext cx="113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730DAEC-3AE1-4F6A-9E56-99DBF7ADA35E}" type="slidenum">
              <a:rPr lang="it-IT" sz="1200" smtClean="0">
                <a:latin typeface="Comfortaa SemiBold" pitchFamily="2" charset="0"/>
              </a:rPr>
              <a:pPr algn="ctr"/>
              <a:t>‹N›</a:t>
            </a:fld>
            <a:endParaRPr lang="it-IT" sz="1200" dirty="0">
              <a:latin typeface="Comfortaa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accent3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8634E-0A3F-4161-B688-A2E34BA9C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latin typeface="Comfortaa Medium" pitchFamily="2" charset="0"/>
              </a:defRPr>
            </a:lvl1pPr>
          </a:lstStyle>
          <a:p>
            <a:r>
              <a:rPr lang="it-IT" dirty="0"/>
              <a:t>Fare clic per </a:t>
            </a:r>
            <a:r>
              <a:rPr lang="it-IT" dirty="0" err="1"/>
              <a:t>modificarello</a:t>
            </a:r>
            <a:r>
              <a:rPr lang="it-IT" dirty="0"/>
              <a:t>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F6F506-9FBE-41F0-B909-522E4FDB4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Comfortaa" pitchFamily="2" charset="0"/>
              </a:defRPr>
            </a:lvl1pPr>
            <a:lvl2pPr>
              <a:defRPr>
                <a:solidFill>
                  <a:schemeClr val="accent1"/>
                </a:solidFill>
                <a:latin typeface="Comfortaa" pitchFamily="2" charset="0"/>
              </a:defRPr>
            </a:lvl2pPr>
            <a:lvl3pPr>
              <a:defRPr>
                <a:solidFill>
                  <a:schemeClr val="accent1"/>
                </a:solidFill>
                <a:latin typeface="Comfortaa" pitchFamily="2" charset="0"/>
              </a:defRPr>
            </a:lvl3pPr>
            <a:lvl4pPr>
              <a:defRPr>
                <a:solidFill>
                  <a:schemeClr val="accent1"/>
                </a:solidFill>
                <a:latin typeface="Comfortaa" pitchFamily="2" charset="0"/>
              </a:defRPr>
            </a:lvl4pPr>
            <a:lvl5pPr>
              <a:defRPr>
                <a:solidFill>
                  <a:schemeClr val="accent1"/>
                </a:solidFill>
                <a:latin typeface="Comfortaa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9B1FB20-A518-4C00-82A8-AC22E375D903}"/>
              </a:ext>
            </a:extLst>
          </p:cNvPr>
          <p:cNvCxnSpPr/>
          <p:nvPr userDrawn="1"/>
        </p:nvCxnSpPr>
        <p:spPr>
          <a:xfrm>
            <a:off x="1636371" y="1709875"/>
            <a:ext cx="8919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B639F3C6-BC41-4B8B-81A7-C117637B7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95" y="6253375"/>
            <a:ext cx="1081609" cy="4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5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318CD-A5D6-421D-95E2-5FC7E91C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3DF26-6B56-44F6-9866-63D63FFB5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C0E973-79AB-499D-A3E6-0297A12A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7BD019-24C3-453F-A19C-9AF030BA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A0E5D0-E5DC-4FE2-B51D-BEF92C70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80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DEDDE-FF7D-43C2-B9BD-E4AFB541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BA5F84-9778-4A74-9C1C-8B4932B17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E41783-57D6-4E91-B1A5-DEF65E4D1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70C42F-43CA-442C-B4DA-9C12DD65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979053-D20A-48F1-985B-94667186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0EF1B2-6F83-47DB-8E4B-60D688DB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1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FD60F-EA05-46ED-9736-B081A339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A69441-9FCB-46A0-A5E6-F0CA35FE5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807146-84B5-4774-ACFE-49CEB9D72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4252F92-40E4-4F59-A6BD-8FA703EE2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1E30275-CFEA-4B7D-91D6-47D9FA0EF7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079DBE-D0D9-4F7A-B879-3D68185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39DDC0-CA32-4950-8B5A-8264AA6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0B45B25-F186-452D-B78F-789858CB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F5A4E3-ECF9-4340-BF19-ABC75D72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576C56-2D37-427E-A99B-A7BD713F8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46EC8-676C-423B-8E1E-47EC03CF9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91045B-2FC5-43D2-95CE-6EB865D87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A62052-6168-4DCA-BF3C-06E14B0AD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9EEA-46CD-45FE-A11A-2E467BFC8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2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3.png"/><Relationship Id="rId3" Type="http://schemas.openxmlformats.org/officeDocument/2006/relationships/image" Target="../media/image200.svg"/><Relationship Id="rId7" Type="http://schemas.openxmlformats.org/officeDocument/2006/relationships/image" Target="../media/image19.png"/><Relationship Id="rId12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8.xml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4.xml"/><Relationship Id="rId1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instagram.com/caritasdipavia/" TargetMode="External"/><Relationship Id="rId7" Type="http://schemas.openxmlformats.org/officeDocument/2006/relationships/hyperlink" Target="http://www.caritaspavia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hyperlink" Target="https://www.facebook.com/caritasdiocesanaPavia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86CA3-46E0-446F-9A39-FFA7E332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8" y="4238415"/>
            <a:ext cx="6817490" cy="1422552"/>
          </a:xfrm>
        </p:spPr>
        <p:txBody>
          <a:bodyPr>
            <a:normAutofit/>
          </a:bodyPr>
          <a:lstStyle/>
          <a:p>
            <a:r>
              <a:rPr lang="it-IT" dirty="0"/>
              <a:t>La povertà &amp; l’emergenza sanitaria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>
                <a:solidFill>
                  <a:schemeClr val="bg1">
                    <a:lumMod val="85000"/>
                  </a:schemeClr>
                </a:solidFill>
              </a:rPr>
              <a:t>Caritas Diocesana &amp; Associazione Agape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6EACE-C418-4B9B-A92F-73789DA341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8" y="2619585"/>
            <a:ext cx="5099050" cy="11673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4400" b="1" dirty="0"/>
              <a:t>BILANCIO SOCIALE 2020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1869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6FE0E6E-8C7D-48A0-82CB-6DB18B2A9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Centro Ascolto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98A8FF-37EE-4E89-889C-FA61B33805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Attività 2020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14D227-8DF4-4638-9441-410BA9CD0D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3470" y="1946849"/>
            <a:ext cx="4140000" cy="4235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Nel 2020 sono state incontrate </a:t>
            </a:r>
            <a:r>
              <a:rPr lang="it-IT" sz="1800" dirty="0">
                <a:solidFill>
                  <a:schemeClr val="tx1"/>
                </a:solidFill>
                <a:latin typeface="Comfortaa SemiBold" pitchFamily="2" charset="0"/>
              </a:rPr>
              <a:t>462</a:t>
            </a:r>
            <a:r>
              <a:rPr lang="it-IT" sz="1800" dirty="0"/>
              <a:t> persone, afferenti a queste classi di età:</a:t>
            </a:r>
          </a:p>
        </p:txBody>
      </p:sp>
      <p:graphicFrame>
        <p:nvGraphicFramePr>
          <p:cNvPr id="6" name="Tabella 7">
            <a:extLst>
              <a:ext uri="{FF2B5EF4-FFF2-40B4-BE49-F238E27FC236}">
                <a16:creationId xmlns:a16="http://schemas.microsoft.com/office/drawing/2014/main" id="{8C1856F9-BE34-4D40-8689-90C740684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83701"/>
              </p:ext>
            </p:extLst>
          </p:nvPr>
        </p:nvGraphicFramePr>
        <p:xfrm>
          <a:off x="2632128" y="2829898"/>
          <a:ext cx="1762684" cy="335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893">
                  <a:extLst>
                    <a:ext uri="{9D8B030D-6E8A-4147-A177-3AD203B41FA5}">
                      <a16:colId xmlns:a16="http://schemas.microsoft.com/office/drawing/2014/main" val="3778663548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3090093315"/>
                    </a:ext>
                  </a:extLst>
                </a:gridCol>
              </a:tblGrid>
              <a:tr h="24052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CLASSI DI ETA’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538617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15 –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56327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19 –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846963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25 –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677231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35 –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42706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45 –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11988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55 –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10186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65 – 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43423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sz="1200" dirty="0">
                          <a:latin typeface="Comfortaa" pitchFamily="2" charset="0"/>
                        </a:rPr>
                        <a:t>&gt;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79604"/>
                  </a:ext>
                </a:extLst>
              </a:tr>
              <a:tr h="342009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omfortaa" pitchFamily="2" charset="0"/>
                        </a:rPr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452183"/>
                  </a:ext>
                </a:extLst>
              </a:tr>
            </a:tbl>
          </a:graphicData>
        </a:graphic>
      </p:graphicFrame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F9A12E61-4D63-48C4-B9F0-68A662EFF55C}"/>
              </a:ext>
            </a:extLst>
          </p:cNvPr>
          <p:cNvSpPr txBox="1">
            <a:spLocks/>
          </p:cNvSpPr>
          <p:nvPr/>
        </p:nvSpPr>
        <p:spPr>
          <a:xfrm>
            <a:off x="6608530" y="1946849"/>
            <a:ext cx="4140000" cy="423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1800" dirty="0"/>
              <a:t>La </a:t>
            </a:r>
            <a:r>
              <a:rPr lang="it-IT" sz="1800" dirty="0">
                <a:solidFill>
                  <a:schemeClr val="tx1"/>
                </a:solidFill>
                <a:latin typeface="Comfortaa SemiBold" pitchFamily="2" charset="0"/>
              </a:rPr>
              <a:t>provenienza</a:t>
            </a:r>
            <a:r>
              <a:rPr lang="it-IT" sz="1800" dirty="0"/>
              <a:t> degli utenti è così distribuita in base ai continenti di provenienza:</a:t>
            </a:r>
          </a:p>
        </p:txBody>
      </p:sp>
      <p:graphicFrame>
        <p:nvGraphicFramePr>
          <p:cNvPr id="15" name="Tabella 8">
            <a:extLst>
              <a:ext uri="{FF2B5EF4-FFF2-40B4-BE49-F238E27FC236}">
                <a16:creationId xmlns:a16="http://schemas.microsoft.com/office/drawing/2014/main" id="{8F2A391D-056F-4DAF-A8D6-816ADE63A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41544"/>
              </p:ext>
            </p:extLst>
          </p:nvPr>
        </p:nvGraphicFramePr>
        <p:xfrm>
          <a:off x="7146592" y="3022738"/>
          <a:ext cx="306387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462888538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6456936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PROVENIENZA STRANIERI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5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25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AMERICA CENTRALE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86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AMERICA DEL SUD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928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086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UNIONE EUROPEA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0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OCEANIA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7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>
                          <a:latin typeface="Comfortaa" pitchFamily="2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latin typeface="Comfortaa" pitchFamily="2" charset="0"/>
                        </a:rPr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15412"/>
                  </a:ext>
                </a:extLst>
              </a:tr>
            </a:tbl>
          </a:graphicData>
        </a:graphic>
      </p:graphicFrame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98F243A-9A6A-4408-8076-FF9075557FE9}"/>
              </a:ext>
            </a:extLst>
          </p:cNvPr>
          <p:cNvCxnSpPr>
            <a:cxnSpLocks/>
          </p:cNvCxnSpPr>
          <p:nvPr/>
        </p:nvCxnSpPr>
        <p:spPr>
          <a:xfrm>
            <a:off x="6099174" y="1789410"/>
            <a:ext cx="0" cy="443041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4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E20C6EC-A96E-4B6D-A230-2BF70DAD51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alimenti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99B1AD-E199-4EE3-9E9E-6351DFC4E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AFDF79-CAF4-498C-A1F1-26D3901235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I pacchi alimenti vengono consegnati periodicamente previo colloquio presso il Centro di Ascolto. </a:t>
            </a:r>
          </a:p>
          <a:p>
            <a:pPr marL="0" indent="0" algn="just">
              <a:buNone/>
            </a:pPr>
            <a:r>
              <a:rPr lang="it-IT" sz="2400" dirty="0"/>
              <a:t>La borsa che viene consegnata, in quantità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adeguata alla composizione del nucleo familiare</a:t>
            </a:r>
            <a:r>
              <a:rPr lang="it-IT" sz="2400" dirty="0"/>
              <a:t>, contiene generi di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prima necessità</a:t>
            </a:r>
            <a:r>
              <a:rPr lang="it-IT" sz="2400" dirty="0"/>
              <a:t>. </a:t>
            </a:r>
          </a:p>
          <a:p>
            <a:pPr marL="0" indent="0" algn="just">
              <a:buNone/>
            </a:pPr>
            <a:r>
              <a:rPr lang="it-IT" sz="2400" dirty="0"/>
              <a:t>In base alle necessità dell’utente è possibile richiedere l’attivazione del servizio di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consegna a domicilio</a:t>
            </a:r>
            <a:r>
              <a:rPr lang="it-IT" sz="2400" dirty="0"/>
              <a:t>.</a:t>
            </a:r>
          </a:p>
          <a:p>
            <a:pPr marL="0" indent="0" algn="just">
              <a:buNone/>
            </a:pPr>
            <a:r>
              <a:rPr lang="it-IT" sz="2400" dirty="0"/>
              <a:t>Le derrate alimentari provengono principalmente da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AGEA</a:t>
            </a:r>
            <a:r>
              <a:rPr lang="it-IT" sz="2400" dirty="0"/>
              <a:t> (Agenzia Europea per le Erogazioni in Agricoltura), dalle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raccolte presso alcuni supermercati</a:t>
            </a:r>
            <a:r>
              <a:rPr lang="it-IT" sz="2400" dirty="0"/>
              <a:t>, dalle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donazioni di privati </a:t>
            </a:r>
            <a:r>
              <a:rPr lang="it-IT" sz="2400" dirty="0"/>
              <a:t>e da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acquisti</a:t>
            </a:r>
            <a:r>
              <a:rPr lang="it-IT" sz="2400" dirty="0"/>
              <a:t> in proprio.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2BDDED-199C-416B-8256-D6FF45B033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93718" y="2316498"/>
            <a:ext cx="11621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6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Area Alimenti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Un po’ di dati…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3469295" y="3798376"/>
            <a:ext cx="7161760" cy="824338"/>
          </a:xfrm>
        </p:spPr>
        <p:txBody>
          <a:bodyPr>
            <a:noAutofit/>
          </a:bodyPr>
          <a:lstStyle/>
          <a:p>
            <a:r>
              <a:rPr lang="it-IT" sz="1600" b="1" dirty="0"/>
              <a:t>120</a:t>
            </a:r>
            <a:r>
              <a:rPr lang="it-IT" sz="1600" dirty="0"/>
              <a:t> nuclei di cui circa 70 </a:t>
            </a:r>
            <a:r>
              <a:rPr lang="it-IT" sz="1600" dirty="0" smtClean="0"/>
              <a:t>stranieri </a:t>
            </a:r>
            <a:r>
              <a:rPr lang="it-IT" sz="1600" dirty="0"/>
              <a:t>e 50 </a:t>
            </a:r>
            <a:r>
              <a:rPr lang="it-IT" sz="1600" dirty="0" smtClean="0"/>
              <a:t>italiani; 20 nuclei ricevono il pacco a domicilio</a:t>
            </a:r>
            <a:endParaRPr lang="it-IT" sz="1600" dirty="0"/>
          </a:p>
          <a:p>
            <a:r>
              <a:rPr lang="it-IT" sz="1600" dirty="0"/>
              <a:t>In media ogni nucleo è composto da 3 persone;</a:t>
            </a:r>
          </a:p>
          <a:p>
            <a:r>
              <a:rPr lang="it-IT" sz="1600" dirty="0"/>
              <a:t>F: 202 – M: 175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6F63EAAC-22B4-43C1-AA62-A98BBE6AF295}"/>
              </a:ext>
            </a:extLst>
          </p:cNvPr>
          <p:cNvGrpSpPr/>
          <p:nvPr/>
        </p:nvGrpSpPr>
        <p:grpSpPr>
          <a:xfrm>
            <a:off x="1781073" y="3316572"/>
            <a:ext cx="1643867" cy="1625933"/>
            <a:chOff x="1446678" y="3430165"/>
            <a:chExt cx="1643867" cy="162593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9AC1EF1-38E1-4AAB-9197-3AA85000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091620">
              <a:off x="1446678" y="3430165"/>
              <a:ext cx="1643867" cy="1625933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F65C5E0-A24D-4A0A-AEE8-733E4B343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682526" y="3661030"/>
              <a:ext cx="659733" cy="564896"/>
            </a:xfrm>
            <a:prstGeom prst="rect">
              <a:avLst/>
            </a:prstGeom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448FB660-0D9D-409B-89D1-D6298A05C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54330" y="4294673"/>
              <a:ext cx="487929" cy="564896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7C515A01-2E0C-43E2-A56B-28921796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27847" y="3920808"/>
              <a:ext cx="493578" cy="564896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4A6A1E7-7679-4222-B1A8-33666EC5B113}"/>
              </a:ext>
            </a:extLst>
          </p:cNvPr>
          <p:cNvGrpSpPr/>
          <p:nvPr/>
        </p:nvGrpSpPr>
        <p:grpSpPr>
          <a:xfrm>
            <a:off x="1706283" y="4868610"/>
            <a:ext cx="1643867" cy="1625933"/>
            <a:chOff x="1446680" y="1801903"/>
            <a:chExt cx="1643867" cy="16259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375695-5668-41FB-AC50-0D092D943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091620">
              <a:off x="1446680" y="1801903"/>
              <a:ext cx="1643867" cy="1625933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77ACDEB-0A6F-4D07-8823-D0662386B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660014" y="2136987"/>
              <a:ext cx="667833" cy="517571"/>
            </a:xfrm>
            <a:prstGeom prst="rect">
              <a:avLst/>
            </a:prstGeom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52B6E079-C45D-410A-B4C8-38ED12540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203466" y="2612110"/>
              <a:ext cx="612102" cy="493507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A1848044-9EC5-46BF-86E9-2C1077BDDBA9}"/>
              </a:ext>
            </a:extLst>
          </p:cNvPr>
          <p:cNvGrpSpPr/>
          <p:nvPr/>
        </p:nvGrpSpPr>
        <p:grpSpPr>
          <a:xfrm>
            <a:off x="1799545" y="1743928"/>
            <a:ext cx="1643867" cy="1625933"/>
            <a:chOff x="1520326" y="4712030"/>
            <a:chExt cx="1643867" cy="1625933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DE07690-EBC3-41D8-A8F2-DC9E9586E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1091620">
              <a:off x="1520326" y="4712030"/>
              <a:ext cx="1643867" cy="1625933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1947EF71-A435-4BEF-A058-1A29A5C95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903228" y="5107228"/>
              <a:ext cx="878061" cy="775986"/>
            </a:xfrm>
            <a:prstGeom prst="rect">
              <a:avLst/>
            </a:prstGeom>
          </p:spPr>
        </p:pic>
      </p:grp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8EA1BCC2-7440-49FF-BE9B-1314AEE727D4}"/>
              </a:ext>
            </a:extLst>
          </p:cNvPr>
          <p:cNvSpPr txBox="1">
            <a:spLocks/>
          </p:cNvSpPr>
          <p:nvPr/>
        </p:nvSpPr>
        <p:spPr>
          <a:xfrm>
            <a:off x="3469296" y="5345700"/>
            <a:ext cx="6194488" cy="855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Bambini al di sotto dei 3 anni: 38</a:t>
            </a:r>
          </a:p>
          <a:p>
            <a:r>
              <a:rPr lang="it-IT" sz="1600" dirty="0"/>
              <a:t>Bambini da 3 a 16: 112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A67D6743-DBC4-41A2-AF6E-865CB8F03CB4}"/>
              </a:ext>
            </a:extLst>
          </p:cNvPr>
          <p:cNvSpPr txBox="1">
            <a:spLocks/>
          </p:cNvSpPr>
          <p:nvPr/>
        </p:nvSpPr>
        <p:spPr>
          <a:xfrm>
            <a:off x="3469295" y="2229766"/>
            <a:ext cx="4049105" cy="839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Pacchi consegnati nel 2021: </a:t>
            </a:r>
            <a:r>
              <a:rPr lang="it-IT" sz="1600" b="1" dirty="0" smtClean="0"/>
              <a:t>2.520</a:t>
            </a:r>
            <a:r>
              <a:rPr lang="it-IT" sz="1600" dirty="0" smtClean="0"/>
              <a:t> </a:t>
            </a:r>
            <a:endParaRPr lang="it-IT" sz="1600" dirty="0"/>
          </a:p>
          <a:p>
            <a:r>
              <a:rPr lang="it-IT" sz="1600" dirty="0" smtClean="0"/>
              <a:t>Consegne pacchi </a:t>
            </a:r>
            <a:r>
              <a:rPr lang="it-IT" sz="1600" dirty="0"/>
              <a:t>a domicilio </a:t>
            </a:r>
            <a:r>
              <a:rPr lang="it-IT" sz="1600" dirty="0" smtClean="0"/>
              <a:t>48</a:t>
            </a:r>
            <a:r>
              <a:rPr lang="it-IT" sz="1600" b="1" dirty="0" smtClean="0"/>
              <a:t>0</a:t>
            </a:r>
            <a:endParaRPr lang="it-IT" sz="1600" dirty="0"/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24517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8E74C35-61CA-4951-92DA-E7DC73F9F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housing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03A62-1E17-4F1A-AD16-D6772BCE6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BD895A-0A87-45B5-B1C2-4AEAB99E46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4968" y="1778132"/>
            <a:ext cx="7802331" cy="42354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dirty="0"/>
              <a:t>Le strutture di accoglienza sono organizzate in base </a:t>
            </a:r>
            <a:r>
              <a:rPr lang="it-IT" sz="2200" dirty="0" smtClean="0"/>
              <a:t>alle necessità:</a:t>
            </a:r>
            <a:r>
              <a:rPr lang="it-IT" sz="2200" dirty="0" smtClean="0"/>
              <a:t> </a:t>
            </a:r>
            <a:endParaRPr lang="it-IT" sz="2200" dirty="0"/>
          </a:p>
          <a:p>
            <a:pPr algn="just"/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Prima accoglienza</a:t>
            </a:r>
            <a:r>
              <a:rPr lang="it-IT" sz="2200" dirty="0"/>
              <a:t>: dormitorio maschile, accoglienza solo notturna</a:t>
            </a:r>
          </a:p>
          <a:p>
            <a:pPr algn="just"/>
            <a:r>
              <a:rPr lang="it-IT" sz="2200" dirty="0" err="1" smtClean="0">
                <a:solidFill>
                  <a:schemeClr val="accent4"/>
                </a:solidFill>
                <a:latin typeface="Comfortaa SemiBold" pitchFamily="2" charset="0"/>
              </a:rPr>
              <a:t>Housing</a:t>
            </a:r>
            <a:r>
              <a:rPr lang="it-IT" sz="2200" dirty="0" smtClean="0">
                <a:solidFill>
                  <a:schemeClr val="accent4"/>
                </a:solidFill>
                <a:latin typeface="Comfortaa SemiBold" pitchFamily="2" charset="0"/>
              </a:rPr>
              <a:t> sociale</a:t>
            </a:r>
            <a:r>
              <a:rPr lang="it-IT" sz="2200" dirty="0" smtClean="0"/>
              <a:t>: </a:t>
            </a:r>
            <a:endParaRPr lang="it-IT" sz="2200" dirty="0"/>
          </a:p>
          <a:p>
            <a:pPr lvl="1" algn="just"/>
            <a:r>
              <a:rPr lang="it-IT" sz="2000" b="1" dirty="0"/>
              <a:t>Casa Laurenti</a:t>
            </a:r>
            <a:r>
              <a:rPr lang="it-IT" sz="2000" dirty="0" smtClean="0"/>
              <a:t>, nel corso del 2021 si è trasformata da struttura maschile a femminile; </a:t>
            </a:r>
            <a:endParaRPr lang="it-IT" sz="2000" dirty="0"/>
          </a:p>
          <a:p>
            <a:pPr lvl="1" algn="just"/>
            <a:r>
              <a:rPr lang="it-IT" sz="2000" b="1" dirty="0"/>
              <a:t>Casa Pusterla</a:t>
            </a:r>
            <a:r>
              <a:rPr lang="it-IT" sz="2000" dirty="0"/>
              <a:t> e </a:t>
            </a:r>
            <a:r>
              <a:rPr lang="it-IT" sz="2000" b="1" dirty="0"/>
              <a:t>Case di Fossarmato</a:t>
            </a:r>
            <a:r>
              <a:rPr lang="it-IT" sz="2000" dirty="0"/>
              <a:t>, accoglienza per singoli o nuclei </a:t>
            </a:r>
            <a:r>
              <a:rPr lang="it-IT" sz="2000" dirty="0" smtClean="0"/>
              <a:t>familiari;</a:t>
            </a:r>
          </a:p>
          <a:p>
            <a:pPr lvl="1" algn="just"/>
            <a:r>
              <a:rPr lang="it-IT" sz="2000" b="1" dirty="0" smtClean="0"/>
              <a:t>Sant’Agostino,</a:t>
            </a:r>
            <a:r>
              <a:rPr lang="it-IT" sz="2000" dirty="0" smtClean="0"/>
              <a:t> </a:t>
            </a:r>
            <a:r>
              <a:rPr lang="it-IT" sz="2000" dirty="0"/>
              <a:t>accoglienza per singoli o nuclei familiari</a:t>
            </a:r>
            <a:endParaRPr lang="it-IT" sz="2000" dirty="0"/>
          </a:p>
          <a:p>
            <a:pPr marL="0" indent="0" algn="just">
              <a:buNone/>
            </a:pPr>
            <a:r>
              <a:rPr lang="it-IT" sz="2200" dirty="0"/>
              <a:t>L’accoglienza </a:t>
            </a:r>
            <a:r>
              <a:rPr lang="it-IT" sz="2200" dirty="0" smtClean="0"/>
              <a:t>in </a:t>
            </a:r>
            <a:r>
              <a:rPr lang="it-IT" sz="2200" dirty="0" err="1" smtClean="0"/>
              <a:t>housing</a:t>
            </a:r>
            <a:r>
              <a:rPr lang="it-IT" sz="2200" dirty="0" smtClean="0"/>
              <a:t> </a:t>
            </a:r>
            <a:r>
              <a:rPr lang="it-IT" sz="2200" dirty="0"/>
              <a:t>prevede una partecipazione alle spese in base al reddito e l’adesione ad un patto educativo.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BA390-28D9-4578-896C-F15ED5EB8B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52940" y="2793077"/>
            <a:ext cx="2808000" cy="22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3F38EAB-938B-48FF-B45A-86AC61624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housing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1E25D5-4ADB-4FA7-86ED-396765E692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Dormitorio Attività 2020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893121-8FD3-452F-AC93-D93046F930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746298"/>
            <a:ext cx="10579851" cy="1783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Sono </a:t>
            </a:r>
            <a:r>
              <a:rPr lang="it-IT" sz="2200" dirty="0" smtClean="0">
                <a:solidFill>
                  <a:schemeClr val="tx1"/>
                </a:solidFill>
                <a:latin typeface="Comfortaa SemiBold" pitchFamily="2" charset="0"/>
              </a:rPr>
              <a:t> </a:t>
            </a:r>
            <a:r>
              <a:rPr lang="it-IT" sz="2200" dirty="0"/>
              <a:t>le persone accolte in dormitorio nell’anno </a:t>
            </a:r>
            <a:r>
              <a:rPr lang="it-IT" sz="2200" dirty="0" smtClean="0"/>
              <a:t>2021. </a:t>
            </a:r>
            <a:r>
              <a:rPr lang="it-IT" sz="2200" dirty="0"/>
              <a:t>Di seguito riportiamo il trend di affluenza e la distribuzione media in termini di nazionalità.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1703C28-D19E-4B4F-947B-80EE4277F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942864"/>
              </p:ext>
            </p:extLst>
          </p:nvPr>
        </p:nvGraphicFramePr>
        <p:xfrm>
          <a:off x="660884" y="2852028"/>
          <a:ext cx="4825096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89D6C88-5CDD-4B0E-A0B8-74ED2916A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443238"/>
              </p:ext>
            </p:extLst>
          </p:nvPr>
        </p:nvGraphicFramePr>
        <p:xfrm>
          <a:off x="6929551" y="2852028"/>
          <a:ext cx="4422449" cy="288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05889F9-0A4B-4495-AD54-0A8FF3DC7372}"/>
              </a:ext>
            </a:extLst>
          </p:cNvPr>
          <p:cNvCxnSpPr>
            <a:cxnSpLocks/>
          </p:cNvCxnSpPr>
          <p:nvPr/>
        </p:nvCxnSpPr>
        <p:spPr>
          <a:xfrm>
            <a:off x="6099174" y="2763078"/>
            <a:ext cx="0" cy="345674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2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E7871E3-9E1E-42AD-A3AC-8629746AB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housing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7A5187-AA38-4400-9AF7-9E8F93B6F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Housing Attività 2020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BE44F7-D022-4BB1-9390-44C9B93C39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200" dirty="0"/>
              <a:t>Le persone accolte nell’area Housing sociale </a:t>
            </a:r>
            <a:r>
              <a:rPr lang="it-IT" sz="2200" dirty="0" smtClean="0"/>
              <a:t>sono state</a:t>
            </a:r>
            <a:r>
              <a:rPr lang="it-IT" sz="2200" dirty="0" smtClean="0">
                <a:solidFill>
                  <a:schemeClr val="tx1"/>
                </a:solidFill>
                <a:latin typeface="Comfortaa SemiBold" pitchFamily="2" charset="0"/>
              </a:rPr>
              <a:t>. </a:t>
            </a:r>
            <a:r>
              <a:rPr lang="it-IT" sz="2200" dirty="0"/>
              <a:t>Così distribuite: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Segnaposto contenuto 10">
            <a:extLst>
              <a:ext uri="{FF2B5EF4-FFF2-40B4-BE49-F238E27FC236}">
                <a16:creationId xmlns:a16="http://schemas.microsoft.com/office/drawing/2014/main" id="{FB88A011-43E5-4199-A1CF-8A51BA802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92002"/>
              </p:ext>
            </p:extLst>
          </p:nvPr>
        </p:nvGraphicFramePr>
        <p:xfrm>
          <a:off x="6755296" y="2601898"/>
          <a:ext cx="4863547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19C777B-8590-4999-9298-EAEFA7825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29730"/>
              </p:ext>
            </p:extLst>
          </p:nvPr>
        </p:nvGraphicFramePr>
        <p:xfrm>
          <a:off x="998330" y="2601898"/>
          <a:ext cx="5382591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34E0302-CCF6-48C8-BB9B-5053354524DF}"/>
              </a:ext>
            </a:extLst>
          </p:cNvPr>
          <p:cNvCxnSpPr>
            <a:cxnSpLocks/>
          </p:cNvCxnSpPr>
          <p:nvPr/>
        </p:nvCxnSpPr>
        <p:spPr>
          <a:xfrm>
            <a:off x="6496740" y="2642428"/>
            <a:ext cx="0" cy="345674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35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FC5058-59ED-40C1-9FA6-AE82F496A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immigrazione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C533B6-F40D-4237-B579-29DBE691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E1D65F-C061-4AF9-B039-E37BD5D22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135033"/>
            <a:ext cx="6788449" cy="35062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 smtClean="0"/>
              <a:t>Sportello stranieri: aperto tutti i lunedì pomeriggio su appuntamento; le richieste riscontrate si possono raggruppare in 4 aree:</a:t>
            </a:r>
          </a:p>
          <a:p>
            <a:r>
              <a:rPr lang="it-IT" sz="2000" dirty="0"/>
              <a:t>persone con documenti </a:t>
            </a:r>
            <a:r>
              <a:rPr lang="it-IT" sz="2000" dirty="0" smtClean="0"/>
              <a:t>scaduti</a:t>
            </a:r>
          </a:p>
          <a:p>
            <a:r>
              <a:rPr lang="it-IT" sz="2000" dirty="0" smtClean="0"/>
              <a:t>persone </a:t>
            </a:r>
            <a:r>
              <a:rPr lang="it-IT" sz="2000" dirty="0"/>
              <a:t>con necessità di richiedere dei documenti e prenotare un </a:t>
            </a:r>
            <a:r>
              <a:rPr lang="it-IT" sz="2000" dirty="0" smtClean="0"/>
              <a:t>appuntamento</a:t>
            </a:r>
          </a:p>
          <a:p>
            <a:r>
              <a:rPr lang="it-IT" sz="2000" dirty="0" smtClean="0"/>
              <a:t>persone </a:t>
            </a:r>
            <a:r>
              <a:rPr lang="it-IT" sz="2000" dirty="0"/>
              <a:t>che hanno avuto difficoltà con la Questura </a:t>
            </a:r>
            <a:endParaRPr lang="it-IT" sz="2000" dirty="0"/>
          </a:p>
          <a:p>
            <a:r>
              <a:rPr lang="it-IT" sz="2000" dirty="0" smtClean="0"/>
              <a:t>persone </a:t>
            </a:r>
            <a:r>
              <a:rPr lang="it-IT" sz="2000" dirty="0"/>
              <a:t>che avevano fatto domanda di emersione.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9DA7C9-4A9F-4531-BA79-24046B52C0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81513" y="2384415"/>
            <a:ext cx="2772000" cy="26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FC5058-59ED-40C1-9FA6-AE82F496A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immigrazione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8C533B6-F40D-4237-B579-29DBE6914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Attività </a:t>
            </a:r>
            <a:r>
              <a:rPr lang="it-IT" dirty="0" smtClean="0">
                <a:solidFill>
                  <a:srgbClr val="5D489F"/>
                </a:solidFill>
              </a:rPr>
              <a:t>2021</a:t>
            </a:r>
            <a:endParaRPr lang="it-IT" dirty="0">
              <a:solidFill>
                <a:srgbClr val="5D489F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07AE715-ACC8-450B-B4F4-4582ECCC2D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78695">
            <a:off x="8053299" y="2631505"/>
            <a:ext cx="2587345" cy="2526190"/>
          </a:xfrm>
          <a:prstGeom prst="rect">
            <a:avLst/>
          </a:prstGeom>
        </p:spPr>
      </p:pic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B4A3FC65-5A60-4E81-A7C8-CBB6BF9E6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6788449" cy="42354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Nel corso dell’anno si sono tenuti 67 appuntamenti con 39 persone. Di queste 27 hanno portato problematiche per le quali è stato sufficiente un singolo incontro di orientamento, mentre le restanti 12 hanno richiesto più appuntamenti e un maggior accompagnamento.</a:t>
            </a:r>
          </a:p>
          <a:p>
            <a:pPr marL="0" indent="0" algn="just">
              <a:buNone/>
            </a:pPr>
            <a:r>
              <a:rPr lang="it-IT" sz="2200" dirty="0" smtClean="0"/>
              <a:t>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6332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A1699D0-7569-4265-B2B4-6D55B309A7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giustizia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30B9F6-0907-40CA-934E-2881CA26C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C0996F-A19C-436C-8481-C7F9BA336E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6788449" cy="423545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All’interno del </a:t>
            </a:r>
            <a:r>
              <a:rPr lang="it-IT" dirty="0">
                <a:solidFill>
                  <a:schemeClr val="accent4"/>
                </a:solidFill>
                <a:latin typeface="Comfortaa SemiBold" pitchFamily="2" charset="0"/>
              </a:rPr>
              <a:t>carcere</a:t>
            </a:r>
            <a:r>
              <a:rPr lang="it-IT" dirty="0"/>
              <a:t> è stato gestito un centro di </a:t>
            </a:r>
            <a:r>
              <a:rPr lang="it-IT" dirty="0">
                <a:solidFill>
                  <a:schemeClr val="accent4"/>
                </a:solidFill>
                <a:latin typeface="Comfortaa SemiBold" pitchFamily="2" charset="0"/>
              </a:rPr>
              <a:t>ascolto</a:t>
            </a:r>
            <a:r>
              <a:rPr lang="it-IT" dirty="0"/>
              <a:t> per i detenuti per rispondere ad alcuni bisogni: beni di prima necessità, orientamento sul territorio post detenzione, pronta e prima accoglienza post detenzione (dormitorio). </a:t>
            </a:r>
          </a:p>
          <a:p>
            <a:pPr marL="0" indent="0" algn="just">
              <a:buNone/>
            </a:pPr>
            <a:r>
              <a:rPr lang="it-IT" dirty="0"/>
              <a:t>Compatibilmente alle limitazioni del Covid sono state portate avanti anche alcune </a:t>
            </a:r>
            <a:r>
              <a:rPr lang="it-IT" dirty="0">
                <a:solidFill>
                  <a:schemeClr val="accent4"/>
                </a:solidFill>
                <a:latin typeface="Comfortaa SemiBold" pitchFamily="2" charset="0"/>
              </a:rPr>
              <a:t>iniziative </a:t>
            </a:r>
            <a:r>
              <a:rPr lang="it-IT" dirty="0" err="1">
                <a:solidFill>
                  <a:schemeClr val="accent4"/>
                </a:solidFill>
                <a:latin typeface="Comfortaa SemiBold" pitchFamily="2" charset="0"/>
              </a:rPr>
              <a:t>animative</a:t>
            </a:r>
            <a:r>
              <a:rPr lang="it-IT" dirty="0">
                <a:solidFill>
                  <a:schemeClr val="accent4"/>
                </a:solidFill>
                <a:latin typeface="Comfortaa SemiBold" pitchFamily="2" charset="0"/>
              </a:rPr>
              <a:t> </a:t>
            </a:r>
            <a:r>
              <a:rPr lang="it-IT" dirty="0"/>
              <a:t>con i giovani impegnati in attività di volontariato utilizzando strumenti da remoto.</a:t>
            </a:r>
          </a:p>
          <a:p>
            <a:pPr marL="0" indent="0" algn="just">
              <a:buNone/>
            </a:pPr>
            <a:r>
              <a:rPr lang="it-IT" dirty="0"/>
              <a:t>Inoltre durante questo anno, grazie alla convenzione stipulata con il tribunale di Pavia, la Caritas ha accolto le richieste inerenti allo svolgimento di </a:t>
            </a:r>
            <a:r>
              <a:rPr lang="it-IT" dirty="0">
                <a:solidFill>
                  <a:schemeClr val="accent4"/>
                </a:solidFill>
                <a:latin typeface="Comfortaa SemiBold" pitchFamily="2" charset="0"/>
              </a:rPr>
              <a:t>lavori di pubblica utilità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10B2B4-38F2-4B5C-A3A1-BD8197F48A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49176" y="2473328"/>
            <a:ext cx="2608292" cy="272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E7871E3-9E1E-42AD-A3AC-8629746AB1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Area giustizia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7A5187-AA38-4400-9AF7-9E8F93B6F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Attività 2020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BE44F7-D022-4BB1-9390-44C9B93C39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3003" y="2117725"/>
            <a:ext cx="4768842" cy="219174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Nella tabella n° 1 sono riportati i dati delle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persone incontrate </a:t>
            </a:r>
            <a:r>
              <a:rPr lang="it-IT" sz="2400" dirty="0"/>
              <a:t>dentro e fuori dalla Casa Circondariale Torre del Gallo di Pavia.</a:t>
            </a:r>
          </a:p>
          <a:p>
            <a:pPr marL="0" indent="0" algn="just">
              <a:buNone/>
            </a:pPr>
            <a:r>
              <a:rPr lang="it-IT" sz="2400" dirty="0"/>
              <a:t>						</a:t>
            </a:r>
          </a:p>
          <a:p>
            <a:pPr marL="0" indent="0">
              <a:buNone/>
            </a:pPr>
            <a:endParaRPr lang="it-IT" sz="3200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34E0302-CCF6-48C8-BB9B-5053354524DF}"/>
              </a:ext>
            </a:extLst>
          </p:cNvPr>
          <p:cNvCxnSpPr>
            <a:cxnSpLocks/>
          </p:cNvCxnSpPr>
          <p:nvPr/>
        </p:nvCxnSpPr>
        <p:spPr>
          <a:xfrm>
            <a:off x="6496740" y="1808480"/>
            <a:ext cx="0" cy="429069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la 6">
            <a:extLst>
              <a:ext uri="{FF2B5EF4-FFF2-40B4-BE49-F238E27FC236}">
                <a16:creationId xmlns:a16="http://schemas.microsoft.com/office/drawing/2014/main" id="{DB1C48C6-29B0-48AA-8BAF-756BE20E1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366988"/>
              </p:ext>
            </p:extLst>
          </p:nvPr>
        </p:nvGraphicFramePr>
        <p:xfrm>
          <a:off x="1163003" y="4055470"/>
          <a:ext cx="47688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225">
                  <a:extLst>
                    <a:ext uri="{9D8B030D-6E8A-4147-A177-3AD203B41FA5}">
                      <a16:colId xmlns:a16="http://schemas.microsoft.com/office/drawing/2014/main" val="3643584425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7769694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COLLOQUI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5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INTRA MURARI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EXTRA MURARI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40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39717"/>
                  </a:ext>
                </a:extLst>
              </a:tr>
            </a:tbl>
          </a:graphicData>
        </a:graphic>
      </p:graphicFrame>
      <p:graphicFrame>
        <p:nvGraphicFramePr>
          <p:cNvPr id="10" name="Tabella 7">
            <a:extLst>
              <a:ext uri="{FF2B5EF4-FFF2-40B4-BE49-F238E27FC236}">
                <a16:creationId xmlns:a16="http://schemas.microsoft.com/office/drawing/2014/main" id="{4FB1182D-1B05-4D44-A65E-EA8044B6F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07381"/>
              </p:ext>
            </p:extLst>
          </p:nvPr>
        </p:nvGraphicFramePr>
        <p:xfrm>
          <a:off x="6821462" y="4060550"/>
          <a:ext cx="456565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50">
                  <a:extLst>
                    <a:ext uri="{9D8B030D-6E8A-4147-A177-3AD203B41FA5}">
                      <a16:colId xmlns:a16="http://schemas.microsoft.com/office/drawing/2014/main" val="26262224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4352886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LAVORI DI PUBBLICA UTILITA’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RICHIESTE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PERCORCORSI ATTIVATI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442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Comfortaa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44426"/>
                  </a:ext>
                </a:extLst>
              </a:tr>
            </a:tbl>
          </a:graphicData>
        </a:graphic>
      </p:graphicFrame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5D61D063-E649-4B3D-91D7-5F426CE46E7D}"/>
              </a:ext>
            </a:extLst>
          </p:cNvPr>
          <p:cNvSpPr txBox="1">
            <a:spLocks/>
          </p:cNvSpPr>
          <p:nvPr/>
        </p:nvSpPr>
        <p:spPr>
          <a:xfrm>
            <a:off x="6821462" y="2117724"/>
            <a:ext cx="4530530" cy="2191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Comforta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/>
              <a:t>Nella tabella n° 2 sono riportati i dati delle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richieste </a:t>
            </a:r>
            <a:r>
              <a:rPr lang="it-IT" sz="2400" dirty="0"/>
              <a:t>fatte a Caritas per i </a:t>
            </a:r>
            <a:r>
              <a:rPr lang="it-IT" sz="2400" dirty="0">
                <a:solidFill>
                  <a:schemeClr val="accent4"/>
                </a:solidFill>
                <a:latin typeface="Comfortaa SemiBold" pitchFamily="2" charset="0"/>
              </a:rPr>
              <a:t>lavori di pubblica utilità. </a:t>
            </a:r>
            <a:r>
              <a:rPr lang="it-IT" sz="2400" dirty="0">
                <a:latin typeface="Comfortaa SemiBold" pitchFamily="2" charset="0"/>
              </a:rPr>
              <a:t>Le attività si sono svolte presso l’area alimenti e il dormitorio.</a:t>
            </a:r>
            <a:endParaRPr lang="it-IT" sz="24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66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16D6C0-84F6-46E4-A9A4-AA086EBF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Indice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55D7A7-E690-450B-91B6-D57A9ACB3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588" y="1819276"/>
            <a:ext cx="4976812" cy="42799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Premessa</a:t>
            </a:r>
            <a:endParaRPr lang="it-IT" dirty="0">
              <a:solidFill>
                <a:schemeClr val="bg2"/>
              </a:solidFill>
            </a:endParaRPr>
          </a:p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Organigramma</a:t>
            </a:r>
            <a:endParaRPr lang="it-IT" dirty="0">
              <a:solidFill>
                <a:schemeClr val="bg2"/>
              </a:solidFill>
            </a:endParaRPr>
          </a:p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Risorse umane</a:t>
            </a:r>
            <a:endParaRPr lang="it-IT" dirty="0">
              <a:solidFill>
                <a:schemeClr val="bg2"/>
              </a:solidFill>
            </a:endParaRPr>
          </a:p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Centri e contatti</a:t>
            </a:r>
            <a:endParaRPr lang="it-IT" dirty="0">
              <a:solidFill>
                <a:schemeClr val="bg2"/>
              </a:solidFill>
            </a:endParaRPr>
          </a:p>
          <a:p>
            <a:pPr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Entrate 2020</a:t>
            </a:r>
            <a:endParaRPr lang="it-IT" dirty="0">
              <a:solidFill>
                <a:schemeClr val="bg2"/>
              </a:solidFill>
            </a:endParaRPr>
          </a:p>
          <a:p>
            <a:pPr>
              <a:buBlip>
                <a:blip r:embed="rId3"/>
              </a:buBlip>
            </a:pPr>
            <a:r>
              <a:rPr lang="it-IT" dirty="0"/>
              <a:t>Le nostre Aree</a:t>
            </a:r>
          </a:p>
          <a:p>
            <a:pPr lvl="1"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Centro Ascolto</a:t>
            </a:r>
            <a:endParaRPr lang="it-IT" dirty="0">
              <a:solidFill>
                <a:schemeClr val="bg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it-IT" dirty="0">
                <a:solidFill>
                  <a:schemeClr val="bg2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Area Alimenti</a:t>
            </a:r>
            <a:endParaRPr lang="it-IT" dirty="0">
              <a:solidFill>
                <a:schemeClr val="bg2"/>
              </a:solidFill>
            </a:endParaRPr>
          </a:p>
          <a:p>
            <a:pPr lvl="1">
              <a:buBlip>
                <a:blip r:embed="rId3"/>
              </a:buBlip>
            </a:pPr>
            <a:r>
              <a:rPr lang="it-IT" dirty="0"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Area Housing</a:t>
            </a:r>
            <a:endParaRPr lang="it-IT" dirty="0"/>
          </a:p>
          <a:p>
            <a:pPr lvl="1">
              <a:buBlip>
                <a:blip r:embed="rId3"/>
              </a:buBlip>
            </a:pPr>
            <a:r>
              <a:rPr lang="it-IT" dirty="0"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Area Immigrazione</a:t>
            </a:r>
            <a:endParaRPr lang="it-IT" dirty="0"/>
          </a:p>
          <a:p>
            <a:pPr lvl="1">
              <a:buBlip>
                <a:blip r:embed="rId3"/>
              </a:buBlip>
            </a:pPr>
            <a:r>
              <a:rPr lang="it-IT" dirty="0"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Area Giustizia</a:t>
            </a:r>
            <a:endParaRPr lang="it-IT" dirty="0"/>
          </a:p>
          <a:p>
            <a:pPr lvl="1">
              <a:buBlip>
                <a:blip r:embed="rId3"/>
              </a:buBlip>
            </a:pPr>
            <a:r>
              <a:rPr lang="it-IT" dirty="0"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Area Promozione</a:t>
            </a:r>
            <a:endParaRPr lang="it-IT" dirty="0"/>
          </a:p>
          <a:p>
            <a:pPr>
              <a:buBlip>
                <a:blip r:embed="rId3"/>
              </a:buBlip>
            </a:pPr>
            <a:r>
              <a:rPr lang="it-IT" dirty="0"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Emergenza sanitaria</a:t>
            </a:r>
            <a:endParaRPr lang="it-IT" dirty="0"/>
          </a:p>
          <a:p>
            <a:pPr>
              <a:buBlip>
                <a:blip r:embed="rId3"/>
              </a:buBlip>
            </a:pPr>
            <a:endParaRPr lang="it-IT" dirty="0"/>
          </a:p>
          <a:p>
            <a:pPr>
              <a:buBlip>
                <a:blip r:embed="rId3"/>
              </a:buBlip>
            </a:pPr>
            <a:endParaRPr lang="it-I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BABC8A-522B-4A09-B89B-9319B7B3552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520052" y="1877846"/>
            <a:ext cx="131708" cy="20638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8FB3098-B373-4019-B574-38D9DD090AA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221464" y="2596617"/>
            <a:ext cx="131708" cy="20638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8C5A60A-2101-4AFB-8DAA-DB6FF53E7B2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327586" y="2264321"/>
            <a:ext cx="131708" cy="20638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B6F3DF2-174E-4B81-AD1B-0D93BBAEEBC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464901" y="2958778"/>
            <a:ext cx="131708" cy="2063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556854C-EB1D-40F7-8CEA-84E086869E2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926421" y="3295166"/>
            <a:ext cx="131708" cy="20638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0442A46-6351-459B-8450-D5E5D5B258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368598" y="3991698"/>
            <a:ext cx="131708" cy="20638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B88123E-948D-452C-BC2D-A3EB6C07E44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216198" y="4248597"/>
            <a:ext cx="131708" cy="20638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B2A7B80-5641-4F60-9022-8A8BEEA2EB3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251572" y="4488000"/>
            <a:ext cx="131708" cy="20638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324E238-E246-44E8-97C8-54640DCBDC6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919210" y="4773774"/>
            <a:ext cx="131708" cy="20638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31D8E9C-D7FC-47D2-B2B5-E3D4CF17804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302744" y="5070696"/>
            <a:ext cx="131708" cy="20638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708E459-7DBE-4C43-B7CB-F31F79AC2E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683186" y="5291606"/>
            <a:ext cx="131708" cy="20638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45BB89B-490D-4065-9FBD-E264CDEE4E0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122038" y="5667526"/>
            <a:ext cx="131708" cy="2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75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A43D80D-A111-4E06-A531-6B9740E3E9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Promozione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0F335D-A966-465A-9D43-B59A4FC1CA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9A775A5-4CC6-4F35-B25F-4A54C1C833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2522747"/>
            <a:ext cx="6788449" cy="32153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Il </a:t>
            </a:r>
            <a:r>
              <a:rPr lang="it-IT" sz="2200" dirty="0" smtClean="0"/>
              <a:t>2021 è stato l’inizio della promozione all’interno delle Parrocchie per la creazione, o il rafforzamento di Centri Caritas Parrocchiali. </a:t>
            </a:r>
          </a:p>
          <a:p>
            <a:pPr marL="0" indent="0" algn="just">
              <a:buNone/>
            </a:pPr>
            <a:endParaRPr lang="it-IT" sz="2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407B84-E82F-4CC1-8513-60292A9032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50555" y="2394274"/>
            <a:ext cx="2880000" cy="25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7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0F003B6-D860-4474-A7C2-86507F212B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Promozione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C87DA8-BA63-40A3-A2DF-14A87364DD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Attività 2020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7D4BA9-8D1E-4F82-A0EA-C297993B4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Cittadinanza e costituzione</a:t>
            </a:r>
            <a:r>
              <a:rPr lang="it-IT" sz="2200" dirty="0"/>
              <a:t>: incontri con le scuole secondarie di </a:t>
            </a:r>
            <a:r>
              <a:rPr lang="it-IT" sz="2200" dirty="0" smtClean="0"/>
              <a:t>primo e secondo </a:t>
            </a:r>
            <a:r>
              <a:rPr lang="it-IT" sz="2200" dirty="0"/>
              <a:t>grado sui temi dell’integrazione e della Costituzione italiana</a:t>
            </a:r>
            <a:r>
              <a:rPr lang="it-IT" sz="2200" dirty="0" smtClean="0"/>
              <a:t>.</a:t>
            </a:r>
            <a:endParaRPr lang="it-IT" sz="2200" dirty="0"/>
          </a:p>
          <a:p>
            <a:pPr algn="just"/>
            <a:r>
              <a:rPr lang="it-IT" sz="2200" dirty="0"/>
              <a:t>Corso di formazione con la Dottoressa Anna Attolico nell’ambito delle attività del progetto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Futuro Possibile</a:t>
            </a:r>
          </a:p>
          <a:p>
            <a:pPr algn="just"/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Vendite</a:t>
            </a:r>
            <a:r>
              <a:rPr lang="it-IT" sz="2200" dirty="0"/>
              <a:t> promozionali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natalizie</a:t>
            </a:r>
          </a:p>
          <a:p>
            <a:pPr algn="just"/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Raccolta</a:t>
            </a:r>
            <a:r>
              <a:rPr lang="it-IT" sz="2200" dirty="0"/>
              <a:t> del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centesimo</a:t>
            </a:r>
            <a:r>
              <a:rPr lang="it-IT" sz="2200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92C6B2E-0C53-4A60-92BD-09E3231B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19" y="2225775"/>
            <a:ext cx="2556525" cy="29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3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AB5C1F6-AE15-423E-B8FF-738DDCEB4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L’emergenza sanitaria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C325C7-B0B1-490B-8433-C59F230BB4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Nessuno si salva da solo </a:t>
            </a:r>
            <a:r>
              <a:rPr lang="it-IT" dirty="0" err="1">
                <a:solidFill>
                  <a:srgbClr val="5D489F"/>
                </a:solidFill>
              </a:rPr>
              <a:t>Covid</a:t>
            </a:r>
            <a:r>
              <a:rPr lang="it-IT" dirty="0">
                <a:solidFill>
                  <a:srgbClr val="5D489F"/>
                </a:solidFill>
              </a:rPr>
              <a:t> - 19</a:t>
            </a:r>
          </a:p>
          <a:p>
            <a:endParaRPr lang="it-IT" dirty="0">
              <a:solidFill>
                <a:srgbClr val="5D489F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69DA5B-885C-479C-8924-504ADB314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Fondo nato dalla spontanea volontà di più di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140 cittadini </a:t>
            </a:r>
            <a:r>
              <a:rPr lang="it-IT" sz="2200" dirty="0"/>
              <a:t>di contribuire in maniera periodica donando il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5% del loro reddito </a:t>
            </a:r>
            <a:r>
              <a:rPr lang="it-IT" sz="2200" dirty="0"/>
              <a:t>per sostenere le famiglie colpite dai molteplici effetti della pandemia.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200" dirty="0"/>
              <a:t>Gli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enti coinvolti</a:t>
            </a:r>
            <a:r>
              <a:rPr lang="it-IT" sz="2200" dirty="0"/>
              <a:t>: Caritas/Agape, Azione Cattolica in collaborazione con CSV Lombardia SUD, ACLI Pavia, Libera Associazione nomi e numeri contro le Mafie, Associazione Autismo Pavia, Agesci Pavia 1, Associazione A Ruota Libera, </a:t>
            </a:r>
            <a:r>
              <a:rPr lang="it-IT" sz="2200" dirty="0" err="1"/>
              <a:t>Cafe</a:t>
            </a:r>
            <a:r>
              <a:rPr lang="it-IT" sz="2200" dirty="0"/>
              <a:t> e Ad </a:t>
            </a:r>
            <a:r>
              <a:rPr lang="it-IT" sz="2200" dirty="0" err="1"/>
              <a:t>Gentes</a:t>
            </a:r>
            <a:r>
              <a:rPr lang="it-IT" sz="2200" dirty="0"/>
              <a:t>.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B602C86-CF87-4461-9224-5998763F64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01297" y="2929439"/>
            <a:ext cx="3037303" cy="21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83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097585F-7081-4569-8C2D-DB6BFEC5C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7775" y="1628503"/>
            <a:ext cx="9696450" cy="14478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it-IT" b="1" dirty="0">
                <a:latin typeface="Comfortaa Medium"/>
              </a:rPr>
              <a:t>Caritas Diocesana:</a:t>
            </a:r>
            <a:br>
              <a:rPr lang="it-IT" b="1" dirty="0">
                <a:latin typeface="Comfortaa Medium"/>
              </a:rPr>
            </a:br>
            <a:r>
              <a:rPr lang="it-IT" b="1" dirty="0">
                <a:latin typeface="Comfortaa Medium"/>
              </a:rPr>
              <a:t> Intesa San Paolo – IT 93 Y 03069 11336 1000 0000 2650</a:t>
            </a:r>
          </a:p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it-IT" b="1" dirty="0">
                <a:latin typeface="Comfortaa Medium"/>
              </a:rPr>
              <a:t>Associazione Agape (detraibile fiscalmente):</a:t>
            </a:r>
            <a:br>
              <a:rPr lang="it-IT" b="1" dirty="0">
                <a:latin typeface="Comfortaa Medium"/>
              </a:rPr>
            </a:br>
            <a:r>
              <a:rPr lang="it-IT" b="1" dirty="0">
                <a:latin typeface="Comfortaa Medium"/>
              </a:rPr>
              <a:t>BPM- IT 76 I 05034 11302 000 000 060274</a:t>
            </a:r>
            <a:r>
              <a:rPr lang="it-IT" sz="1000" dirty="0">
                <a:latin typeface="Comfortaa Medium"/>
              </a:rPr>
              <a:t/>
            </a:r>
            <a:br>
              <a:rPr lang="it-IT" sz="1000" dirty="0">
                <a:latin typeface="Comfortaa Medium"/>
              </a:rPr>
            </a:br>
            <a:endParaRPr lang="it-IT" sz="1100" dirty="0">
              <a:latin typeface="Comfortaa Medium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48FB9F-EE8B-4AE4-AC1C-8C67E49C55FC}"/>
              </a:ext>
            </a:extLst>
          </p:cNvPr>
          <p:cNvSpPr txBox="1"/>
          <p:nvPr/>
        </p:nvSpPr>
        <p:spPr>
          <a:xfrm>
            <a:off x="1200150" y="696010"/>
            <a:ext cx="9791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Comfortaa Medium"/>
              </a:rPr>
              <a:t>Per sostenere le nostre attività:</a:t>
            </a:r>
          </a:p>
        </p:txBody>
      </p:sp>
      <p:pic>
        <p:nvPicPr>
          <p:cNvPr id="5" name="Immagine 4">
            <a:hlinkClick r:id="rId3"/>
            <a:extLst>
              <a:ext uri="{FF2B5EF4-FFF2-40B4-BE49-F238E27FC236}">
                <a16:creationId xmlns:a16="http://schemas.microsoft.com/office/drawing/2014/main" id="{ED448F49-FAB4-422C-AC19-871F475DE7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6639" y="5571260"/>
            <a:ext cx="591136" cy="590730"/>
          </a:xfrm>
          <a:prstGeom prst="rect">
            <a:avLst/>
          </a:prstGeom>
        </p:spPr>
      </p:pic>
      <p:pic>
        <p:nvPicPr>
          <p:cNvPr id="9" name="Immagine 8">
            <a:hlinkClick r:id="rId5"/>
            <a:extLst>
              <a:ext uri="{FF2B5EF4-FFF2-40B4-BE49-F238E27FC236}">
                <a16:creationId xmlns:a16="http://schemas.microsoft.com/office/drawing/2014/main" id="{54FF908A-B548-46FE-A75D-6618912598F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96" y="5570854"/>
            <a:ext cx="591136" cy="5911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9B9BDD-D2E2-44FA-A815-F39487CC7B4B}"/>
              </a:ext>
            </a:extLst>
          </p:cNvPr>
          <p:cNvSpPr txBox="1"/>
          <p:nvPr/>
        </p:nvSpPr>
        <p:spPr>
          <a:xfrm>
            <a:off x="527602" y="5029442"/>
            <a:ext cx="3776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Comfortaa" pitchFamily="2" charset="0"/>
              </a:rPr>
              <a:t>Seguici cliccando su: </a:t>
            </a:r>
          </a:p>
        </p:txBody>
      </p:sp>
      <p:pic>
        <p:nvPicPr>
          <p:cNvPr id="16" name="Immagine 15">
            <a:hlinkClick r:id="rId7"/>
            <a:extLst>
              <a:ext uri="{FF2B5EF4-FFF2-40B4-BE49-F238E27FC236}">
                <a16:creationId xmlns:a16="http://schemas.microsoft.com/office/drawing/2014/main" id="{C68F0B64-44A5-43F2-937C-4919D93671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22" y="5518417"/>
            <a:ext cx="716152" cy="6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2284DD0-636B-4A30-BDD7-D391DFA27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Premessa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2EA2C-A68E-429E-BF88-8D8C687DE6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B8F859B-CF19-4BEB-8707-46CEE0747B97}"/>
              </a:ext>
            </a:extLst>
          </p:cNvPr>
          <p:cNvSpPr txBox="1"/>
          <p:nvPr/>
        </p:nvSpPr>
        <p:spPr>
          <a:xfrm>
            <a:off x="839786" y="1558350"/>
            <a:ext cx="1051221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it-IT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it-IT" sz="2200" dirty="0">
              <a:solidFill>
                <a:schemeClr val="accent1"/>
              </a:solidFill>
              <a:latin typeface="Comfortaa" pitchFamily="2" charset="0"/>
            </a:endParaRPr>
          </a:p>
          <a:p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9838876B-15E0-4BC5-B35A-E39734A0C7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1863725"/>
            <a:ext cx="10512210" cy="42354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 smtClean="0"/>
              <a:t>Il </a:t>
            </a:r>
            <a:r>
              <a:rPr lang="it-IT" sz="2400" dirty="0"/>
              <a:t>Bilancio sociale </a:t>
            </a:r>
            <a:r>
              <a:rPr lang="it-IT" sz="2400" dirty="0" smtClean="0"/>
              <a:t>2021 </a:t>
            </a:r>
            <a:r>
              <a:rPr lang="it-IT" sz="2400" dirty="0"/>
              <a:t>è stato redatto in ossequio alle Linee guida per la redazione del bilancio sociale degli enti del Terzo settore (Decreto 4 luglio 2019).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Alla </a:t>
            </a:r>
            <a:r>
              <a:rPr lang="it-IT" sz="2400" dirty="0"/>
              <a:t>base della redazione del bilancio sociale vi è una raccolta di dati e di informazioni che avviene attraverso l’impiego quotidiano di strumenti introdotti al fine di monitorare l’andamento – quantitativo e soprattutto qualitativo - dei servizi al fine di una loro gestione responsabile e trasparente. </a:t>
            </a:r>
            <a:endParaRPr lang="it-IT" sz="2400" dirty="0" smtClean="0"/>
          </a:p>
          <a:p>
            <a:pPr marL="0" indent="0" algn="just">
              <a:buNone/>
            </a:pPr>
            <a:r>
              <a:rPr lang="it-IT" sz="2400" dirty="0" smtClean="0"/>
              <a:t>I </a:t>
            </a:r>
            <a:r>
              <a:rPr lang="it-IT" sz="2400" dirty="0"/>
              <a:t>dati relativi a ciascun servizio sono stati raccolti utilizzando il software gestionale </a:t>
            </a:r>
            <a:r>
              <a:rPr lang="it-IT" sz="2400" dirty="0" err="1" smtClean="0"/>
              <a:t>Ospoweb</a:t>
            </a:r>
            <a:r>
              <a:rPr lang="it-IT" sz="2400" dirty="0" smtClean="0"/>
              <a:t> </a:t>
            </a:r>
            <a:r>
              <a:rPr lang="it-IT" sz="2400" dirty="0"/>
              <a:t>che consente sia rilevazioni numeriche – beneficiari, accessi, prestazioni – sia la raccolta di elementi qualitativi – diari e relazioni.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1584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2945064" y="380568"/>
            <a:ext cx="1440000" cy="648000"/>
            <a:chOff x="1860605" y="492981"/>
            <a:chExt cx="1496170" cy="842838"/>
          </a:xfrm>
          <a:solidFill>
            <a:schemeClr val="accent1"/>
          </a:solidFill>
        </p:grpSpPr>
        <p:sp>
          <p:nvSpPr>
            <p:cNvPr id="3" name="Rettangolo arrotondato 2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Diocesi</a:t>
              </a:r>
            </a:p>
            <a:p>
              <a:pPr algn="ctr"/>
              <a:r>
                <a:rPr lang="it-IT" sz="900" dirty="0" smtClean="0">
                  <a:latin typeface="Comfortaa" pitchFamily="2" charset="0"/>
                </a:rPr>
                <a:t>Caritas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4" name="Rettangolo arrotondato 3"/>
            <p:cNvSpPr/>
            <p:nvPr/>
          </p:nvSpPr>
          <p:spPr>
            <a:xfrm>
              <a:off x="2036808" y="1007540"/>
              <a:ext cx="1319967" cy="32827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Vescovo</a:t>
              </a:r>
              <a:endParaRPr lang="it-IT" sz="900" dirty="0">
                <a:latin typeface="Comfortaa" pitchFamily="2" charset="0"/>
              </a:endParaRPr>
            </a:p>
          </p:txBody>
        </p:sp>
      </p:grpSp>
      <p:cxnSp>
        <p:nvCxnSpPr>
          <p:cNvPr id="5" name="Connettore 4 4"/>
          <p:cNvCxnSpPr>
            <a:stCxn id="4" idx="2"/>
            <a:endCxn id="11" idx="1"/>
          </p:cNvCxnSpPr>
          <p:nvPr/>
        </p:nvCxnSpPr>
        <p:spPr>
          <a:xfrm rot="16200000" flipH="1">
            <a:off x="3968133" y="810292"/>
            <a:ext cx="285463" cy="7220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/>
          <p:cNvGrpSpPr/>
          <p:nvPr/>
        </p:nvGrpSpPr>
        <p:grpSpPr>
          <a:xfrm>
            <a:off x="5870257" y="380568"/>
            <a:ext cx="1440000" cy="648000"/>
            <a:chOff x="1860605" y="492981"/>
            <a:chExt cx="1496170" cy="842838"/>
          </a:xfrm>
          <a:solidFill>
            <a:schemeClr val="accent1"/>
          </a:solidFill>
        </p:grpSpPr>
        <p:sp>
          <p:nvSpPr>
            <p:cNvPr id="8" name="Rettangolo arrotondato 7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Agape ODV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-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471871" y="1026710"/>
            <a:ext cx="1440000" cy="648000"/>
            <a:chOff x="1860605" y="492981"/>
            <a:chExt cx="1496170" cy="842838"/>
          </a:xfrm>
          <a:solidFill>
            <a:schemeClr val="accent1"/>
          </a:solidFill>
        </p:grpSpPr>
        <p:sp>
          <p:nvSpPr>
            <p:cNvPr id="11" name="Rettangolo arrotondato 10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Direttore</a:t>
              </a: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Roberto Dionigi</a:t>
              </a:r>
              <a:endParaRPr lang="it-IT" sz="900" dirty="0">
                <a:latin typeface="Comfortaa" pitchFamily="2" charset="0"/>
              </a:endParaRPr>
            </a:p>
          </p:txBody>
        </p:sp>
      </p:grpSp>
      <p:cxnSp>
        <p:nvCxnSpPr>
          <p:cNvPr id="16" name="Connettore 4 15"/>
          <p:cNvCxnSpPr>
            <a:stCxn id="9" idx="2"/>
            <a:endCxn id="11" idx="3"/>
          </p:cNvCxnSpPr>
          <p:nvPr/>
        </p:nvCxnSpPr>
        <p:spPr>
          <a:xfrm rot="5400000">
            <a:off x="6081230" y="750796"/>
            <a:ext cx="285463" cy="8410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2052567" y="3600244"/>
            <a:ext cx="1440000" cy="648000"/>
            <a:chOff x="1860606" y="492981"/>
            <a:chExt cx="1496169" cy="842838"/>
          </a:xfrm>
          <a:solidFill>
            <a:schemeClr val="accent1"/>
          </a:solidFill>
        </p:grpSpPr>
        <p:sp>
          <p:nvSpPr>
            <p:cNvPr id="20" name="Rettangolo arrotondato 19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Volontariato</a:t>
              </a:r>
            </a:p>
            <a:p>
              <a:pPr algn="ctr"/>
              <a:r>
                <a:rPr lang="it-IT" sz="900" dirty="0" smtClean="0">
                  <a:latin typeface="Comfortaa" pitchFamily="2" charset="0"/>
                </a:rPr>
                <a:t>Formazione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21" name="Rettangolo arrotondato 20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Marta </a:t>
              </a:r>
              <a:r>
                <a:rPr lang="it-IT" sz="900" dirty="0" err="1" smtClean="0">
                  <a:latin typeface="Comfortaa" pitchFamily="2" charset="0"/>
                </a:rPr>
                <a:t>Brocchetta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5870257" y="1990406"/>
            <a:ext cx="1440000" cy="648000"/>
            <a:chOff x="1860605" y="492981"/>
            <a:chExt cx="1496170" cy="842839"/>
          </a:xfrm>
          <a:solidFill>
            <a:schemeClr val="accent1"/>
          </a:solidFill>
        </p:grpSpPr>
        <p:sp>
          <p:nvSpPr>
            <p:cNvPr id="23" name="Rettangolo arrotondato 22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Vice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24" name="Rettangolo arrotondato 23"/>
            <p:cNvSpPr/>
            <p:nvPr/>
          </p:nvSpPr>
          <p:spPr>
            <a:xfrm>
              <a:off x="1973248" y="1019092"/>
              <a:ext cx="1383527" cy="31672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Roberto Meregaglia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2922832" y="1990406"/>
            <a:ext cx="1440000" cy="648000"/>
            <a:chOff x="1860605" y="492981"/>
            <a:chExt cx="1496170" cy="842838"/>
          </a:xfrm>
          <a:solidFill>
            <a:schemeClr val="accent1"/>
          </a:solidFill>
        </p:grpSpPr>
        <p:sp>
          <p:nvSpPr>
            <p:cNvPr id="26" name="Rettangolo arrotondato 25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Vice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27" name="Rettangolo arrotondato 26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Sara Benvenuti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3768992" y="3600244"/>
            <a:ext cx="1440000" cy="648000"/>
            <a:chOff x="1860606" y="492981"/>
            <a:chExt cx="1496169" cy="842838"/>
          </a:xfrm>
          <a:solidFill>
            <a:schemeClr val="accent1"/>
          </a:solidFill>
        </p:grpSpPr>
        <p:sp>
          <p:nvSpPr>
            <p:cNvPr id="29" name="Rettangolo arrotondato 28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Amministrazione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30" name="Rettangolo arrotondato 29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Sara Benvenuti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5485417" y="3600244"/>
            <a:ext cx="1440000" cy="648000"/>
            <a:chOff x="1860606" y="492981"/>
            <a:chExt cx="1496169" cy="842838"/>
          </a:xfrm>
          <a:solidFill>
            <a:schemeClr val="accent1"/>
          </a:solidFill>
        </p:grpSpPr>
        <p:sp>
          <p:nvSpPr>
            <p:cNvPr id="32" name="Rettangolo arrotondato 31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Promozione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33" name="Rettangolo arrotondato 32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Valentina Pollini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7201843" y="3600244"/>
            <a:ext cx="1440000" cy="764488"/>
            <a:chOff x="1860606" y="492981"/>
            <a:chExt cx="1496169" cy="994351"/>
          </a:xfrm>
          <a:solidFill>
            <a:schemeClr val="accent1"/>
          </a:solidFill>
        </p:grpSpPr>
        <p:sp>
          <p:nvSpPr>
            <p:cNvPr id="35" name="Rettangolo arrotondato 34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Progettazione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36" name="Rettangolo arrotondato 35"/>
            <p:cNvSpPr/>
            <p:nvPr/>
          </p:nvSpPr>
          <p:spPr>
            <a:xfrm>
              <a:off x="1973248" y="1019089"/>
              <a:ext cx="1383527" cy="46824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Cristina Marcianti</a:t>
              </a:r>
            </a:p>
            <a:p>
              <a:pPr algn="ctr"/>
              <a:r>
                <a:rPr lang="it-IT" sz="900" dirty="0" smtClean="0">
                  <a:latin typeface="Comfortaa" pitchFamily="2" charset="0"/>
                </a:rPr>
                <a:t>Sara Benvenuti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56" name="Gruppo 55"/>
          <p:cNvGrpSpPr/>
          <p:nvPr/>
        </p:nvGrpSpPr>
        <p:grpSpPr>
          <a:xfrm>
            <a:off x="7364901" y="2822933"/>
            <a:ext cx="1440002" cy="513735"/>
            <a:chOff x="1860603" y="483230"/>
            <a:chExt cx="1496172" cy="668203"/>
          </a:xfrm>
          <a:solidFill>
            <a:schemeClr val="accent1"/>
          </a:solidFill>
        </p:grpSpPr>
        <p:sp>
          <p:nvSpPr>
            <p:cNvPr id="57" name="Rettangolo arrotondato 56"/>
            <p:cNvSpPr/>
            <p:nvPr/>
          </p:nvSpPr>
          <p:spPr>
            <a:xfrm>
              <a:off x="1860605" y="492981"/>
              <a:ext cx="1383527" cy="4682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Segretario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58" name="Rettangolo arrotondato 57"/>
            <p:cNvSpPr/>
            <p:nvPr/>
          </p:nvSpPr>
          <p:spPr>
            <a:xfrm>
              <a:off x="1973248" y="834704"/>
              <a:ext cx="1383527" cy="3167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Gabriele Invernizzi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12" name="Rettangolo arrotondato 111"/>
            <p:cNvSpPr/>
            <p:nvPr/>
          </p:nvSpPr>
          <p:spPr>
            <a:xfrm>
              <a:off x="1860603" y="483230"/>
              <a:ext cx="1383527" cy="4682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Segretario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13" name="Rettangolo arrotondato 112"/>
            <p:cNvSpPr/>
            <p:nvPr/>
          </p:nvSpPr>
          <p:spPr>
            <a:xfrm>
              <a:off x="1973246" y="824953"/>
              <a:ext cx="1383527" cy="31672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Gabriele Invernizzi</a:t>
              </a:r>
              <a:endParaRPr lang="it-IT" sz="900" dirty="0">
                <a:latin typeface="Comfortaa" pitchFamily="2" charset="0"/>
              </a:endParaRPr>
            </a:p>
          </p:txBody>
        </p:sp>
      </p:grpSp>
      <p:cxnSp>
        <p:nvCxnSpPr>
          <p:cNvPr id="87" name="Connettore 4 86"/>
          <p:cNvCxnSpPr>
            <a:stCxn id="12" idx="2"/>
            <a:endCxn id="26" idx="0"/>
          </p:cNvCxnSpPr>
          <p:nvPr/>
        </p:nvCxnSpPr>
        <p:spPr>
          <a:xfrm rot="5400000">
            <a:off x="4259504" y="1003832"/>
            <a:ext cx="315696" cy="165745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4 89"/>
          <p:cNvCxnSpPr>
            <a:stCxn id="12" idx="2"/>
            <a:endCxn id="23" idx="0"/>
          </p:cNvCxnSpPr>
          <p:nvPr/>
        </p:nvCxnSpPr>
        <p:spPr>
          <a:xfrm rot="16200000" flipH="1">
            <a:off x="5733216" y="1187572"/>
            <a:ext cx="315696" cy="12899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4 94"/>
          <p:cNvCxnSpPr>
            <a:stCxn id="12" idx="2"/>
            <a:endCxn id="20" idx="0"/>
          </p:cNvCxnSpPr>
          <p:nvPr/>
        </p:nvCxnSpPr>
        <p:spPr>
          <a:xfrm rot="5400000">
            <a:off x="3019453" y="1373619"/>
            <a:ext cx="1925534" cy="2527717"/>
          </a:xfrm>
          <a:prstGeom prst="bentConnector3">
            <a:avLst>
              <a:gd name="adj1" fmla="val 89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4 98"/>
          <p:cNvCxnSpPr>
            <a:stCxn id="12" idx="2"/>
            <a:endCxn id="29" idx="0"/>
          </p:cNvCxnSpPr>
          <p:nvPr/>
        </p:nvCxnSpPr>
        <p:spPr>
          <a:xfrm rot="5400000">
            <a:off x="3877665" y="2231831"/>
            <a:ext cx="1925534" cy="811292"/>
          </a:xfrm>
          <a:prstGeom prst="bentConnector3">
            <a:avLst>
              <a:gd name="adj1" fmla="val 894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4 103"/>
          <p:cNvCxnSpPr>
            <a:stCxn id="12" idx="2"/>
            <a:endCxn id="32" idx="0"/>
          </p:cNvCxnSpPr>
          <p:nvPr/>
        </p:nvCxnSpPr>
        <p:spPr>
          <a:xfrm rot="16200000" flipH="1">
            <a:off x="4735877" y="2184910"/>
            <a:ext cx="1925534" cy="905133"/>
          </a:xfrm>
          <a:prstGeom prst="bentConnector3">
            <a:avLst>
              <a:gd name="adj1" fmla="val 89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4 107"/>
          <p:cNvCxnSpPr>
            <a:stCxn id="12" idx="2"/>
            <a:endCxn id="35" idx="0"/>
          </p:cNvCxnSpPr>
          <p:nvPr/>
        </p:nvCxnSpPr>
        <p:spPr>
          <a:xfrm rot="16200000" flipH="1">
            <a:off x="5594090" y="1326697"/>
            <a:ext cx="1925534" cy="2621559"/>
          </a:xfrm>
          <a:prstGeom prst="bentConnector3">
            <a:avLst>
              <a:gd name="adj1" fmla="val 892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4 113"/>
          <p:cNvCxnSpPr>
            <a:stCxn id="24" idx="2"/>
            <a:endCxn id="112" idx="0"/>
          </p:cNvCxnSpPr>
          <p:nvPr/>
        </p:nvCxnSpPr>
        <p:spPr>
          <a:xfrm rot="16200000" flipH="1">
            <a:off x="7245316" y="2037554"/>
            <a:ext cx="184527" cy="13862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uppo 121"/>
          <p:cNvGrpSpPr/>
          <p:nvPr/>
        </p:nvGrpSpPr>
        <p:grpSpPr>
          <a:xfrm>
            <a:off x="4635805" y="4467149"/>
            <a:ext cx="1440000" cy="764489"/>
            <a:chOff x="1860605" y="492981"/>
            <a:chExt cx="1496170" cy="994352"/>
          </a:xfrm>
          <a:solidFill>
            <a:schemeClr val="accent1"/>
          </a:solidFill>
        </p:grpSpPr>
        <p:sp>
          <p:nvSpPr>
            <p:cNvPr id="123" name="Rettangolo arrotondato 122"/>
            <p:cNvSpPr/>
            <p:nvPr/>
          </p:nvSpPr>
          <p:spPr>
            <a:xfrm>
              <a:off x="1860605" y="492981"/>
              <a:ext cx="1383527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Centro Ascolto</a:t>
              </a:r>
            </a:p>
          </p:txBody>
        </p:sp>
        <p:sp>
          <p:nvSpPr>
            <p:cNvPr id="124" name="Rettangolo arrotondato 123"/>
            <p:cNvSpPr/>
            <p:nvPr/>
          </p:nvSpPr>
          <p:spPr>
            <a:xfrm>
              <a:off x="1973248" y="1019090"/>
              <a:ext cx="1383527" cy="46824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Valentina Pollini</a:t>
              </a:r>
            </a:p>
            <a:p>
              <a:pPr algn="ctr"/>
              <a:r>
                <a:rPr lang="it-IT" sz="900" dirty="0" smtClean="0">
                  <a:latin typeface="Comfortaa" pitchFamily="2" charset="0"/>
                </a:rPr>
                <a:t>Sara Benvenuti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129" name="Gruppo 128"/>
          <p:cNvGrpSpPr/>
          <p:nvPr/>
        </p:nvGrpSpPr>
        <p:grpSpPr>
          <a:xfrm>
            <a:off x="2052567" y="5549548"/>
            <a:ext cx="1440000" cy="649289"/>
            <a:chOff x="1860606" y="492981"/>
            <a:chExt cx="1496169" cy="844514"/>
          </a:xfrm>
          <a:solidFill>
            <a:schemeClr val="accent1"/>
          </a:solidFill>
        </p:grpSpPr>
        <p:sp>
          <p:nvSpPr>
            <p:cNvPr id="130" name="Rettangolo arrotondato 129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Alimenti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31" name="Rettangolo arrotondato 130"/>
            <p:cNvSpPr/>
            <p:nvPr/>
          </p:nvSpPr>
          <p:spPr>
            <a:xfrm>
              <a:off x="1973248" y="1019090"/>
              <a:ext cx="1383527" cy="31840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Martina Fossati</a:t>
              </a:r>
            </a:p>
          </p:txBody>
        </p:sp>
      </p:grpSp>
      <p:grpSp>
        <p:nvGrpSpPr>
          <p:cNvPr id="132" name="Gruppo 131"/>
          <p:cNvGrpSpPr/>
          <p:nvPr/>
        </p:nvGrpSpPr>
        <p:grpSpPr>
          <a:xfrm>
            <a:off x="3768992" y="5549548"/>
            <a:ext cx="1440000" cy="764489"/>
            <a:chOff x="1860606" y="492981"/>
            <a:chExt cx="1496169" cy="994352"/>
          </a:xfrm>
          <a:solidFill>
            <a:schemeClr val="accent1"/>
          </a:solidFill>
        </p:grpSpPr>
        <p:sp>
          <p:nvSpPr>
            <p:cNvPr id="133" name="Rettangolo arrotondato 132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Accoglienza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34" name="Rettangolo arrotondato 133"/>
            <p:cNvSpPr/>
            <p:nvPr/>
          </p:nvSpPr>
          <p:spPr>
            <a:xfrm>
              <a:off x="1973248" y="1019090"/>
              <a:ext cx="1383527" cy="46824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Cristina Marcianti</a:t>
              </a:r>
            </a:p>
            <a:p>
              <a:pPr algn="ctr"/>
              <a:r>
                <a:rPr lang="it-IT" sz="900" dirty="0" smtClean="0">
                  <a:latin typeface="Comfortaa" pitchFamily="2" charset="0"/>
                </a:rPr>
                <a:t>Davide </a:t>
              </a:r>
              <a:r>
                <a:rPr lang="it-IT" sz="900" dirty="0" err="1" smtClean="0">
                  <a:latin typeface="Comfortaa" pitchFamily="2" charset="0"/>
                </a:rPr>
                <a:t>Resani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135" name="Gruppo 134"/>
          <p:cNvGrpSpPr/>
          <p:nvPr/>
        </p:nvGrpSpPr>
        <p:grpSpPr>
          <a:xfrm>
            <a:off x="5485417" y="5549548"/>
            <a:ext cx="1440000" cy="648000"/>
            <a:chOff x="1860606" y="492981"/>
            <a:chExt cx="1496169" cy="842838"/>
          </a:xfrm>
          <a:solidFill>
            <a:schemeClr val="accent1"/>
          </a:solidFill>
        </p:grpSpPr>
        <p:sp>
          <p:nvSpPr>
            <p:cNvPr id="136" name="Rettangolo arrotondato 135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Area Giustizia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37" name="Rettangolo arrotondato 136"/>
            <p:cNvSpPr/>
            <p:nvPr/>
          </p:nvSpPr>
          <p:spPr>
            <a:xfrm>
              <a:off x="1973248" y="1019092"/>
              <a:ext cx="1383527" cy="31672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Cristina Marcianti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138" name="Gruppo 137"/>
          <p:cNvGrpSpPr/>
          <p:nvPr/>
        </p:nvGrpSpPr>
        <p:grpSpPr>
          <a:xfrm>
            <a:off x="7201843" y="5549548"/>
            <a:ext cx="1440000" cy="649288"/>
            <a:chOff x="1860606" y="492981"/>
            <a:chExt cx="1496169" cy="844513"/>
          </a:xfrm>
          <a:solidFill>
            <a:schemeClr val="accent1"/>
          </a:solidFill>
        </p:grpSpPr>
        <p:sp>
          <p:nvSpPr>
            <p:cNvPr id="139" name="Rettangolo arrotondato 138"/>
            <p:cNvSpPr/>
            <p:nvPr/>
          </p:nvSpPr>
          <p:spPr>
            <a:xfrm>
              <a:off x="1860606" y="492981"/>
              <a:ext cx="1383528" cy="7474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Stranieri</a:t>
              </a:r>
              <a:endParaRPr lang="it-IT" sz="900" dirty="0">
                <a:latin typeface="Comfortaa" pitchFamily="2" charset="0"/>
              </a:endParaRPr>
            </a:p>
          </p:txBody>
        </p:sp>
        <p:sp>
          <p:nvSpPr>
            <p:cNvPr id="140" name="Rettangolo arrotondato 139"/>
            <p:cNvSpPr/>
            <p:nvPr/>
          </p:nvSpPr>
          <p:spPr>
            <a:xfrm>
              <a:off x="1973248" y="1019089"/>
              <a:ext cx="1383527" cy="31840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900" dirty="0" smtClean="0">
                  <a:latin typeface="Comfortaa" pitchFamily="2" charset="0"/>
                </a:rPr>
                <a:t>Valentina Pollini</a:t>
              </a:r>
              <a:endParaRPr lang="it-IT" sz="900" dirty="0">
                <a:latin typeface="Comfortaa" pitchFamily="2" charset="0"/>
              </a:endParaRPr>
            </a:p>
          </p:txBody>
        </p:sp>
      </p:grpSp>
      <p:grpSp>
        <p:nvGrpSpPr>
          <p:cNvPr id="151" name="Gruppo 150"/>
          <p:cNvGrpSpPr/>
          <p:nvPr/>
        </p:nvGrpSpPr>
        <p:grpSpPr>
          <a:xfrm>
            <a:off x="9563703" y="1143879"/>
            <a:ext cx="1796902" cy="4448438"/>
            <a:chOff x="9505507" y="1431200"/>
            <a:chExt cx="1796902" cy="4448438"/>
          </a:xfrm>
        </p:grpSpPr>
        <p:grpSp>
          <p:nvGrpSpPr>
            <p:cNvPr id="141" name="Gruppo 140"/>
            <p:cNvGrpSpPr/>
            <p:nvPr/>
          </p:nvGrpSpPr>
          <p:grpSpPr>
            <a:xfrm>
              <a:off x="9694083" y="1662886"/>
              <a:ext cx="1440000" cy="649288"/>
              <a:chOff x="1860605" y="492981"/>
              <a:chExt cx="1496170" cy="844513"/>
            </a:xfrm>
            <a:solidFill>
              <a:schemeClr val="accent1"/>
            </a:solidFill>
          </p:grpSpPr>
          <p:sp>
            <p:nvSpPr>
              <p:cNvPr id="142" name="Rettangolo arrotondato 141"/>
              <p:cNvSpPr/>
              <p:nvPr/>
            </p:nvSpPr>
            <p:spPr>
              <a:xfrm>
                <a:off x="1860605" y="492981"/>
                <a:ext cx="1383527" cy="7474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Segreteria</a:t>
                </a:r>
              </a:p>
            </p:txBody>
          </p:sp>
          <p:sp>
            <p:nvSpPr>
              <p:cNvPr id="143" name="Rettangolo arrotondato 142"/>
              <p:cNvSpPr/>
              <p:nvPr/>
            </p:nvSpPr>
            <p:spPr>
              <a:xfrm>
                <a:off x="1973248" y="1019089"/>
                <a:ext cx="1383527" cy="31840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Marta </a:t>
                </a:r>
                <a:r>
                  <a:rPr lang="it-IT" sz="900" dirty="0" err="1" smtClean="0">
                    <a:latin typeface="Comfortaa" pitchFamily="2" charset="0"/>
                  </a:rPr>
                  <a:t>Brocchetta</a:t>
                </a:r>
                <a:endParaRPr lang="it-IT" sz="900" dirty="0" smtClean="0">
                  <a:latin typeface="Comfortaa" pitchFamily="2" charset="0"/>
                </a:endParaRPr>
              </a:p>
            </p:txBody>
          </p:sp>
        </p:grpSp>
        <p:grpSp>
          <p:nvGrpSpPr>
            <p:cNvPr id="144" name="Gruppo 143"/>
            <p:cNvGrpSpPr/>
            <p:nvPr/>
          </p:nvGrpSpPr>
          <p:grpSpPr>
            <a:xfrm>
              <a:off x="9694083" y="3244357"/>
              <a:ext cx="1440000" cy="649288"/>
              <a:chOff x="1860605" y="492981"/>
              <a:chExt cx="1496170" cy="844513"/>
            </a:xfrm>
            <a:solidFill>
              <a:schemeClr val="accent1"/>
            </a:solidFill>
          </p:grpSpPr>
          <p:sp>
            <p:nvSpPr>
              <p:cNvPr id="145" name="Rettangolo arrotondato 144"/>
              <p:cNvSpPr/>
              <p:nvPr/>
            </p:nvSpPr>
            <p:spPr>
              <a:xfrm>
                <a:off x="1860605" y="492981"/>
                <a:ext cx="1383527" cy="7474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Comunicazione</a:t>
                </a:r>
              </a:p>
            </p:txBody>
          </p:sp>
          <p:sp>
            <p:nvSpPr>
              <p:cNvPr id="146" name="Rettangolo arrotondato 145"/>
              <p:cNvSpPr/>
              <p:nvPr/>
            </p:nvSpPr>
            <p:spPr>
              <a:xfrm>
                <a:off x="1973248" y="1019089"/>
                <a:ext cx="1383527" cy="31840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Esterno</a:t>
                </a:r>
              </a:p>
            </p:txBody>
          </p:sp>
        </p:grpSp>
        <p:grpSp>
          <p:nvGrpSpPr>
            <p:cNvPr id="147" name="Gruppo 146"/>
            <p:cNvGrpSpPr/>
            <p:nvPr/>
          </p:nvGrpSpPr>
          <p:grpSpPr>
            <a:xfrm>
              <a:off x="9694083" y="4825828"/>
              <a:ext cx="1440000" cy="649288"/>
              <a:chOff x="1860605" y="492981"/>
              <a:chExt cx="1496170" cy="844513"/>
            </a:xfrm>
            <a:solidFill>
              <a:schemeClr val="accent1"/>
            </a:solidFill>
          </p:grpSpPr>
          <p:sp>
            <p:nvSpPr>
              <p:cNvPr id="148" name="Rettangolo arrotondato 147"/>
              <p:cNvSpPr/>
              <p:nvPr/>
            </p:nvSpPr>
            <p:spPr>
              <a:xfrm>
                <a:off x="1860605" y="492981"/>
                <a:ext cx="1383527" cy="74742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Osservatorio</a:t>
                </a:r>
              </a:p>
            </p:txBody>
          </p:sp>
          <p:sp>
            <p:nvSpPr>
              <p:cNvPr id="149" name="Rettangolo arrotondato 148"/>
              <p:cNvSpPr/>
              <p:nvPr/>
            </p:nvSpPr>
            <p:spPr>
              <a:xfrm>
                <a:off x="1973248" y="1019089"/>
                <a:ext cx="1383527" cy="31840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900" dirty="0" smtClean="0">
                    <a:latin typeface="Comfortaa" pitchFamily="2" charset="0"/>
                  </a:rPr>
                  <a:t>Sara Benvenuti</a:t>
                </a:r>
              </a:p>
            </p:txBody>
          </p:sp>
        </p:grpSp>
        <p:sp>
          <p:nvSpPr>
            <p:cNvPr id="150" name="Rettangolo 149"/>
            <p:cNvSpPr/>
            <p:nvPr/>
          </p:nvSpPr>
          <p:spPr>
            <a:xfrm>
              <a:off x="9505507" y="1431200"/>
              <a:ext cx="1796902" cy="44484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2" name="Parentesi graffa chiusa 151"/>
          <p:cNvSpPr/>
          <p:nvPr/>
        </p:nvSpPr>
        <p:spPr>
          <a:xfrm>
            <a:off x="9116126" y="396298"/>
            <a:ext cx="373962" cy="5943600"/>
          </a:xfrm>
          <a:prstGeom prst="rightBrace">
            <a:avLst>
              <a:gd name="adj1" fmla="val 8333"/>
              <a:gd name="adj2" fmla="val 501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5" name="Connettore 2 154"/>
          <p:cNvCxnSpPr/>
          <p:nvPr/>
        </p:nvCxnSpPr>
        <p:spPr>
          <a:xfrm flipH="1">
            <a:off x="5232172" y="3368098"/>
            <a:ext cx="11902" cy="11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ttore 4 161"/>
          <p:cNvCxnSpPr>
            <a:stCxn id="124" idx="2"/>
            <a:endCxn id="130" idx="0"/>
          </p:cNvCxnSpPr>
          <p:nvPr/>
        </p:nvCxnSpPr>
        <p:spPr>
          <a:xfrm rot="5400000">
            <a:off x="3905232" y="4044768"/>
            <a:ext cx="317910" cy="26916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4 164"/>
          <p:cNvCxnSpPr>
            <a:stCxn id="124" idx="2"/>
            <a:endCxn id="133" idx="0"/>
          </p:cNvCxnSpPr>
          <p:nvPr/>
        </p:nvCxnSpPr>
        <p:spPr>
          <a:xfrm rot="5400000">
            <a:off x="4763444" y="4902980"/>
            <a:ext cx="317910" cy="9752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4 170"/>
          <p:cNvCxnSpPr>
            <a:stCxn id="124" idx="2"/>
            <a:endCxn id="136" idx="0"/>
          </p:cNvCxnSpPr>
          <p:nvPr/>
        </p:nvCxnSpPr>
        <p:spPr>
          <a:xfrm rot="16200000" flipH="1">
            <a:off x="5621656" y="5019993"/>
            <a:ext cx="317910" cy="7411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4 173"/>
          <p:cNvCxnSpPr>
            <a:stCxn id="124" idx="2"/>
            <a:endCxn id="139" idx="0"/>
          </p:cNvCxnSpPr>
          <p:nvPr/>
        </p:nvCxnSpPr>
        <p:spPr>
          <a:xfrm rot="16200000" flipH="1">
            <a:off x="6479869" y="4161780"/>
            <a:ext cx="317910" cy="245762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 rot="16200000">
            <a:off x="-1712854" y="2110958"/>
            <a:ext cx="49356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Comfortaa" pitchFamily="2" charset="0"/>
              </a:rPr>
              <a:t>Organigramma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25B0B8E-E1F3-4A1E-8A5D-5D6331E0E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Risorse Umane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8F3B9D-7B63-4703-8EF4-B369F54BC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Il personale Caritas e Agape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35FCF758-BB48-4012-A147-59A595ECA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92692"/>
              </p:ext>
            </p:extLst>
          </p:nvPr>
        </p:nvGraphicFramePr>
        <p:xfrm>
          <a:off x="470956" y="2167255"/>
          <a:ext cx="750277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848318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82539727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2707567855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2028644189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3869039840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3189937848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3259107029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964752946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4165733148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3692831562"/>
                    </a:ext>
                  </a:extLst>
                </a:gridCol>
                <a:gridCol w="593642">
                  <a:extLst>
                    <a:ext uri="{9D8B030D-6E8A-4147-A177-3AD203B41FA5}">
                      <a16:colId xmlns:a16="http://schemas.microsoft.com/office/drawing/2014/main" val="2759691823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it-IT" sz="11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it-IT" sz="1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Comfortaa" pitchFamily="2" charset="0"/>
                        </a:rPr>
                        <a:t>Donne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Comfortaa" pitchFamily="2" charset="0"/>
                        </a:rPr>
                        <a:t>Uomini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it-IT" sz="1800" dirty="0">
                        <a:latin typeface="Comfortaa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53362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it-IT" sz="1050" dirty="0">
                        <a:latin typeface="Comfortaa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it-IT" sz="1050" dirty="0">
                        <a:latin typeface="Comfortaa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18-35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36-50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51-65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+65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18-35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36-50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51-65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+65</a:t>
                      </a:r>
                    </a:p>
                  </a:txBody>
                  <a:tcPr anchor="ctr">
                    <a:lnR w="381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000" dirty="0">
                        <a:latin typeface="Comforta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53605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Caritas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Comfortaa" pitchFamily="2" charset="0"/>
                        </a:rPr>
                        <a:t>Dipendenti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latin typeface="Comfortaa" pitchFamily="2" charset="0"/>
                        </a:rPr>
                        <a:t>1</a:t>
                      </a:r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Comfortaa" pitchFamily="2" charset="0"/>
                        </a:rPr>
                        <a:t>1</a:t>
                      </a:r>
                      <a:endParaRPr lang="it-IT" sz="1100" b="1" dirty="0">
                        <a:latin typeface="Comfortaa" pitchFamily="2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79696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it-IT" sz="105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Volontari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Comfortaa" pitchFamily="2" charset="0"/>
                        </a:rPr>
                        <a:t>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0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  <a:latin typeface="Comfortaa" pitchFamily="2" charset="0"/>
                        </a:rPr>
                        <a:t>Totale</a:t>
                      </a:r>
                    </a:p>
                  </a:txBody>
                  <a:tcPr anchor="ctr">
                    <a:solidFill>
                      <a:srgbClr val="E8E9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/>
                          </a:solidFill>
                          <a:latin typeface="Comfortaa" pitchFamily="2" charset="0"/>
                        </a:rPr>
                        <a:t>71</a:t>
                      </a:r>
                    </a:p>
                  </a:txBody>
                  <a:tcPr anchor="ctr">
                    <a:solidFill>
                      <a:srgbClr val="E8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8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latin typeface="Comfortaa SemiBold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latin typeface="Comfortaa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18-35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36-50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51-65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+65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18-35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36-50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51-65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+65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b="1" dirty="0">
                        <a:latin typeface="Comfortaa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16993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latin typeface="Comfortaa SemiBold" pitchFamily="2" charset="0"/>
                        </a:rPr>
                        <a:t>Agape</a:t>
                      </a:r>
                      <a:endParaRPr lang="it-IT" sz="1200" dirty="0">
                        <a:latin typeface="Comfortaa SemiBol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latin typeface="Comfortaa" pitchFamily="2" charset="0"/>
                        </a:rPr>
                        <a:t>Dipendenti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4</a:t>
                      </a:r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latin typeface="Comfortaa" pitchFamily="2" charset="0"/>
                        </a:rPr>
                        <a:t>1</a:t>
                      </a:r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3</a:t>
                      </a:r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 smtClean="0">
                          <a:latin typeface="Comfortaa" pitchFamily="2" charset="0"/>
                        </a:rPr>
                        <a:t>2</a:t>
                      </a:r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smtClean="0">
                          <a:latin typeface="Comfortaa" pitchFamily="2" charset="0"/>
                        </a:rPr>
                        <a:t>10</a:t>
                      </a:r>
                      <a:endParaRPr lang="it-IT" sz="11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59276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it-IT" sz="105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Volontari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latin typeface="Comfortaa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Comfortaa" pitchFamily="2" charset="0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854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it-IT" sz="1200" dirty="0">
                        <a:latin typeface="Comfortaa SemiBold" pitchFamily="2" charset="0"/>
                      </a:endParaRP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Totale</a:t>
                      </a:r>
                    </a:p>
                  </a:txBody>
                  <a:tcPr anchor="ctr">
                    <a:solidFill>
                      <a:srgbClr val="E8E9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 sz="11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latin typeface="Comfortaa" pitchFamily="2" charset="0"/>
                        </a:rPr>
                        <a:t>41</a:t>
                      </a:r>
                    </a:p>
                  </a:txBody>
                  <a:tcPr anchor="ctr">
                    <a:solidFill>
                      <a:srgbClr val="E8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65602"/>
                  </a:ext>
                </a:extLst>
              </a:tr>
            </a:tbl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id="{B521FACB-68D2-4948-AB9A-C9163A06AB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30333" y="2693728"/>
            <a:ext cx="2844000" cy="23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7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37A9C7-0D99-48FE-BDBA-E9F4465D57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Centri e contatti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A5F960-0C61-44C8-BC62-8A885EC5C9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5B8327CE-6462-4873-9001-B31821247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50741"/>
              </p:ext>
            </p:extLst>
          </p:nvPr>
        </p:nvGraphicFramePr>
        <p:xfrm>
          <a:off x="825600" y="2171005"/>
          <a:ext cx="10540800" cy="3088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56800">
                  <a:extLst>
                    <a:ext uri="{9D8B030D-6E8A-4147-A177-3AD203B41FA5}">
                      <a16:colId xmlns:a16="http://schemas.microsoft.com/office/drawing/2014/main" val="392814383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05983286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2254463172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1506683284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322364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="1" dirty="0">
                        <a:latin typeface="Comfortaa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Comfortaa" pitchFamily="2" charset="0"/>
                        </a:rPr>
                        <a:t>Centro d’ascolto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Comfortaa" pitchFamily="2" charset="0"/>
                        </a:rPr>
                        <a:t>Magazzino e distribuzione alimenti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latin typeface="Comfortaa" pitchFamily="2" charset="0"/>
                        </a:rPr>
                        <a:t>Dormitorio Caritas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fortaa" pitchFamily="2" charset="0"/>
                        </a:rPr>
                        <a:t>Housing sociale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63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Comfortaa SemiBold" pitchFamily="2" charset="0"/>
                        </a:rPr>
                        <a:t>Obiettivo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Punto di ascolto e orientamento. Aperto dal Lunedì al venerdì dalle 9 alle 12 su appuntamento.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Punto di distribuzione viveri. Si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accede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 attraverso il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centro di ascolto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Accoglienza notturna a bassa soglia. 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Si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accede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 attraverso il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centro di ascolto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.</a:t>
                      </a:r>
                      <a:endParaRPr lang="it-IT" sz="1200" dirty="0">
                        <a:solidFill>
                          <a:schemeClr val="accent6"/>
                        </a:solidFill>
                        <a:latin typeface="Comfortaa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Percorsi educativi all’interno di strutture abitative. 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Si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accede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 attraverso il </a:t>
                      </a: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centro di ascolto</a:t>
                      </a:r>
                      <a:r>
                        <a:rPr lang="it-IT" sz="1200" kern="1200" dirty="0">
                          <a:solidFill>
                            <a:schemeClr val="accent6"/>
                          </a:solidFill>
                          <a:latin typeface="Comfortaa" pitchFamily="2" charset="0"/>
                          <a:ea typeface="+mn-ea"/>
                          <a:cs typeface="+mn-cs"/>
                        </a:rPr>
                        <a:t>.</a:t>
                      </a:r>
                      <a:endParaRPr lang="it-IT" sz="1200" dirty="0">
                        <a:solidFill>
                          <a:schemeClr val="accent6"/>
                        </a:solidFill>
                        <a:latin typeface="Comfortaa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1451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Comfortaa SemiBold" pitchFamily="2" charset="0"/>
                        </a:rPr>
                        <a:t>Indirizzo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Via XX Settembre 38/B</a:t>
                      </a:r>
                    </a:p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Pavia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Via Alboino 15</a:t>
                      </a:r>
                    </a:p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Pavia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Via Bernardino da Feltre 11</a:t>
                      </a:r>
                    </a:p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Pavia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Via XX Settembre 38/B</a:t>
                      </a:r>
                    </a:p>
                    <a:p>
                      <a:pPr algn="ctr"/>
                      <a:r>
                        <a:rPr lang="it-IT" sz="11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Pavia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15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Comfortaa SemiBold" pitchFamily="2" charset="0"/>
                        </a:rPr>
                        <a:t>Telefono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0382.22084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331.61.50.175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0382.22084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0382.22084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626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Comfortaa SemiBold" pitchFamily="2" charset="0"/>
                        </a:rPr>
                        <a:t>Mail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centroascolto@caritaspavia.it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alimenticaritaspavia@gmail.com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areahousing@caritaspavia.it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solidFill>
                            <a:schemeClr val="accent6"/>
                          </a:solidFill>
                          <a:latin typeface="Comfortaa" pitchFamily="2" charset="0"/>
                        </a:rPr>
                        <a:t>areahousing@caritaspavia.it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02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13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9F256D9-4A8A-4BA7-A0B1-A51E82160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Entrate 2020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A3E5F7-0658-4BCB-95D2-F4A667198D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46" name="Group 9">
            <a:extLst>
              <a:ext uri="{FF2B5EF4-FFF2-40B4-BE49-F238E27FC236}">
                <a16:creationId xmlns:a16="http://schemas.microsoft.com/office/drawing/2014/main" id="{B49B585E-96C7-4018-8CBE-5FF12F6B88C8}"/>
              </a:ext>
            </a:extLst>
          </p:cNvPr>
          <p:cNvGrpSpPr>
            <a:grpSpLocks noChangeAspect="1"/>
          </p:cNvGrpSpPr>
          <p:nvPr/>
        </p:nvGrpSpPr>
        <p:grpSpPr>
          <a:xfrm>
            <a:off x="413870" y="3014371"/>
            <a:ext cx="2389187" cy="2354476"/>
            <a:chOff x="0" y="0"/>
            <a:chExt cx="2540000" cy="2540000"/>
          </a:xfrm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95464C6D-31EE-4192-9677-77C832012B77}"/>
                </a:ext>
              </a:extLst>
            </p:cNvPr>
            <p:cNvSpPr/>
            <p:nvPr/>
          </p:nvSpPr>
          <p:spPr>
            <a:xfrm>
              <a:off x="1270000" y="0"/>
              <a:ext cx="1263327" cy="1204991"/>
            </a:xfrm>
            <a:custGeom>
              <a:avLst/>
              <a:gdLst/>
              <a:ahLst/>
              <a:cxnLst/>
              <a:rect l="l" t="t" r="r" b="b"/>
              <a:pathLst>
                <a:path w="1263327" h="1204991">
                  <a:moveTo>
                    <a:pt x="0" y="0"/>
                  </a:moveTo>
                  <a:cubicBezTo>
                    <a:pt x="651061" y="0"/>
                    <a:pt x="1196673" y="492342"/>
                    <a:pt x="1263327" y="1139981"/>
                  </a:cubicBezTo>
                  <a:lnTo>
                    <a:pt x="631664" y="1204991"/>
                  </a:lnTo>
                  <a:cubicBezTo>
                    <a:pt x="598337" y="881171"/>
                    <a:pt x="325530" y="635000"/>
                    <a:pt x="0" y="635000"/>
                  </a:cubicBezTo>
                  <a:close/>
                </a:path>
              </a:pathLst>
            </a:custGeom>
            <a:solidFill>
              <a:srgbClr val="4D0055"/>
            </a:solidFill>
            <a:ln>
              <a:solidFill>
                <a:schemeClr val="bg1"/>
              </a:solidFill>
            </a:ln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152A79DF-7D1F-4195-92C4-013B24C28FB3}"/>
                </a:ext>
              </a:extLst>
            </p:cNvPr>
            <p:cNvSpPr/>
            <p:nvPr/>
          </p:nvSpPr>
          <p:spPr>
            <a:xfrm>
              <a:off x="841185" y="1077004"/>
              <a:ext cx="1752098" cy="1539575"/>
            </a:xfrm>
            <a:custGeom>
              <a:avLst/>
              <a:gdLst/>
              <a:ahLst/>
              <a:cxnLst/>
              <a:rect l="l" t="t" r="r" b="b"/>
              <a:pathLst>
                <a:path w="1752098" h="1539575">
                  <a:moveTo>
                    <a:pt x="1684065" y="0"/>
                  </a:moveTo>
                  <a:cubicBezTo>
                    <a:pt x="1752099" y="442493"/>
                    <a:pt x="1582128" y="888120"/>
                    <a:pt x="1236695" y="1172909"/>
                  </a:cubicBezTo>
                  <a:cubicBezTo>
                    <a:pt x="891262" y="1457698"/>
                    <a:pt x="421401" y="1539574"/>
                    <a:pt x="0" y="1388411"/>
                  </a:cubicBezTo>
                  <a:lnTo>
                    <a:pt x="214408" y="790704"/>
                  </a:lnTo>
                  <a:cubicBezTo>
                    <a:pt x="425108" y="866285"/>
                    <a:pt x="660039" y="825347"/>
                    <a:pt x="832755" y="682953"/>
                  </a:cubicBezTo>
                  <a:cubicBezTo>
                    <a:pt x="1005472" y="540558"/>
                    <a:pt x="1090457" y="317744"/>
                    <a:pt x="1056440" y="96498"/>
                  </a:cubicBezTo>
                  <a:close/>
                </a:path>
              </a:pathLst>
            </a:custGeom>
            <a:solidFill>
              <a:srgbClr val="87155E"/>
            </a:solidFill>
            <a:ln>
              <a:solidFill>
                <a:schemeClr val="bg1"/>
              </a:solidFill>
            </a:ln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917C819E-4BA6-4924-BB44-ABE51DCDC756}"/>
                </a:ext>
              </a:extLst>
            </p:cNvPr>
            <p:cNvSpPr/>
            <p:nvPr/>
          </p:nvSpPr>
          <p:spPr>
            <a:xfrm>
              <a:off x="505" y="1287903"/>
              <a:ext cx="1085229" cy="1197450"/>
            </a:xfrm>
            <a:custGeom>
              <a:avLst/>
              <a:gdLst/>
              <a:ahLst/>
              <a:cxnLst/>
              <a:rect l="l" t="t" r="r" b="b"/>
              <a:pathLst>
                <a:path w="1085229" h="1197450">
                  <a:moveTo>
                    <a:pt x="900962" y="1197450"/>
                  </a:moveTo>
                  <a:cubicBezTo>
                    <a:pt x="378224" y="1038940"/>
                    <a:pt x="15401" y="563928"/>
                    <a:pt x="0" y="17904"/>
                  </a:cubicBezTo>
                  <a:lnTo>
                    <a:pt x="634747" y="0"/>
                  </a:lnTo>
                  <a:cubicBezTo>
                    <a:pt x="642448" y="273013"/>
                    <a:pt x="823860" y="510518"/>
                    <a:pt x="1085229" y="589774"/>
                  </a:cubicBezTo>
                  <a:close/>
                </a:path>
              </a:pathLst>
            </a:custGeom>
            <a:solidFill>
              <a:srgbClr val="BA3B61"/>
            </a:solidFill>
            <a:ln>
              <a:solidFill>
                <a:schemeClr val="bg1"/>
              </a:solidFill>
            </a:ln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3127C8EC-FE56-494E-ABBF-2B315780DD8E}"/>
                </a:ext>
              </a:extLst>
            </p:cNvPr>
            <p:cNvSpPr/>
            <p:nvPr/>
          </p:nvSpPr>
          <p:spPr>
            <a:xfrm>
              <a:off x="-12955" y="742684"/>
              <a:ext cx="705279" cy="626526"/>
            </a:xfrm>
            <a:custGeom>
              <a:avLst/>
              <a:gdLst/>
              <a:ahLst/>
              <a:cxnLst/>
              <a:rect l="l" t="t" r="r" b="b"/>
              <a:pathLst>
                <a:path w="705279" h="626526">
                  <a:moveTo>
                    <a:pt x="16836" y="626526"/>
                  </a:moveTo>
                  <a:cubicBezTo>
                    <a:pt x="0" y="411669"/>
                    <a:pt x="38119" y="196061"/>
                    <a:pt x="127603" y="0"/>
                  </a:cubicBezTo>
                  <a:lnTo>
                    <a:pt x="705279" y="263658"/>
                  </a:lnTo>
                  <a:cubicBezTo>
                    <a:pt x="660537" y="361688"/>
                    <a:pt x="641478" y="469492"/>
                    <a:pt x="649895" y="576921"/>
                  </a:cubicBezTo>
                  <a:close/>
                </a:path>
              </a:pathLst>
            </a:custGeom>
            <a:solidFill>
              <a:srgbClr val="E36960"/>
            </a:solidFill>
            <a:ln>
              <a:solidFill>
                <a:schemeClr val="bg1"/>
              </a:solidFill>
            </a:ln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2DF9D15-6CD6-42D0-BA0C-C9992DEBA13B}"/>
                </a:ext>
              </a:extLst>
            </p:cNvPr>
            <p:cNvSpPr/>
            <p:nvPr/>
          </p:nvSpPr>
          <p:spPr>
            <a:xfrm>
              <a:off x="89737" y="198"/>
              <a:ext cx="1169036" cy="1035345"/>
            </a:xfrm>
            <a:custGeom>
              <a:avLst/>
              <a:gdLst/>
              <a:ahLst/>
              <a:cxnLst/>
              <a:rect l="l" t="t" r="r" b="b"/>
              <a:pathLst>
                <a:path w="1169036" h="1035345">
                  <a:moveTo>
                    <a:pt x="0" y="800889"/>
                  </a:moveTo>
                  <a:cubicBezTo>
                    <a:pt x="189120" y="324872"/>
                    <a:pt x="645681" y="9056"/>
                    <a:pt x="1157810" y="0"/>
                  </a:cubicBezTo>
                  <a:lnTo>
                    <a:pt x="1169037" y="634901"/>
                  </a:lnTo>
                  <a:cubicBezTo>
                    <a:pt x="912972" y="639429"/>
                    <a:pt x="684691" y="797337"/>
                    <a:pt x="590132" y="1035345"/>
                  </a:cubicBezTo>
                  <a:close/>
                </a:path>
              </a:pathLst>
            </a:custGeom>
            <a:solidFill>
              <a:srgbClr val="FF9D61"/>
            </a:solidFill>
            <a:ln w="19050">
              <a:solidFill>
                <a:schemeClr val="bg1"/>
              </a:solidFill>
            </a:ln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734754F6-191B-4586-AFA8-E19ED3D308DE}"/>
                </a:ext>
              </a:extLst>
            </p:cNvPr>
            <p:cNvSpPr/>
            <p:nvPr/>
          </p:nvSpPr>
          <p:spPr>
            <a:xfrm>
              <a:off x="1184112" y="0"/>
              <a:ext cx="85825" cy="636454"/>
            </a:xfrm>
            <a:custGeom>
              <a:avLst/>
              <a:gdLst/>
              <a:ahLst/>
              <a:cxnLst/>
              <a:rect l="l" t="t" r="r" b="b"/>
              <a:pathLst>
                <a:path w="85825" h="636454">
                  <a:moveTo>
                    <a:pt x="0" y="2908"/>
                  </a:moveTo>
                  <a:cubicBezTo>
                    <a:pt x="28546" y="973"/>
                    <a:pt x="57149" y="3"/>
                    <a:pt x="85761" y="0"/>
                  </a:cubicBezTo>
                  <a:lnTo>
                    <a:pt x="85825" y="635000"/>
                  </a:lnTo>
                  <a:cubicBezTo>
                    <a:pt x="71519" y="635001"/>
                    <a:pt x="57217" y="635486"/>
                    <a:pt x="42944" y="6364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</p:sp>
      </p:grpSp>
      <p:graphicFrame>
        <p:nvGraphicFramePr>
          <p:cNvPr id="53" name="Tabella 53">
            <a:extLst>
              <a:ext uri="{FF2B5EF4-FFF2-40B4-BE49-F238E27FC236}">
                <a16:creationId xmlns:a16="http://schemas.microsoft.com/office/drawing/2014/main" id="{2D4A0A0C-02D3-465B-BAB6-1F123043A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14688"/>
              </p:ext>
            </p:extLst>
          </p:nvPr>
        </p:nvGraphicFramePr>
        <p:xfrm>
          <a:off x="2851355" y="2719388"/>
          <a:ext cx="298800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0646128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7914268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7857151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4D005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8x1000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122.000</a:t>
                      </a:r>
                      <a:endParaRPr lang="it-IT" sz="100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014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715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Caritas italiana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 smtClean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113.495</a:t>
                      </a:r>
                      <a:endParaRPr lang="it-IT" sz="100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6569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A3B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Fondi pubblici/privati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103.070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6164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369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Offerte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39.258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852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9D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Offerte Covid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96.770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95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it-IT" sz="105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Campagne promozionali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5.822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01504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Totale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it-IT" sz="1000" dirty="0">
                        <a:solidFill>
                          <a:schemeClr val="accent6"/>
                        </a:solidFill>
                        <a:latin typeface="Comfortaa SemiBol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accent6"/>
                          </a:solidFill>
                          <a:latin typeface="Comfortaa SemiBold" pitchFamily="2" charset="0"/>
                        </a:rPr>
                        <a:t>540.493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345655"/>
                  </a:ext>
                </a:extLst>
              </a:tr>
            </a:tbl>
          </a:graphicData>
        </a:graphic>
      </p:graphicFrame>
      <p:graphicFrame>
        <p:nvGraphicFramePr>
          <p:cNvPr id="77" name="Tabella 53">
            <a:extLst>
              <a:ext uri="{FF2B5EF4-FFF2-40B4-BE49-F238E27FC236}">
                <a16:creationId xmlns:a16="http://schemas.microsoft.com/office/drawing/2014/main" id="{73247C12-3673-4334-85E9-7FAF3784B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76297"/>
              </p:ext>
            </p:extLst>
          </p:nvPr>
        </p:nvGraphicFramePr>
        <p:xfrm>
          <a:off x="8799740" y="2719388"/>
          <a:ext cx="298800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">
                  <a:extLst>
                    <a:ext uri="{9D8B030D-6E8A-4147-A177-3AD203B41FA5}">
                      <a16:colId xmlns:a16="http://schemas.microsoft.com/office/drawing/2014/main" val="290646128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7914268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07857151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B6C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5x1000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2.616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014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15BC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Fondi diocesani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10.000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65697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2E34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Fondi pubblici/privati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81.188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6164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5D489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Offerte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159.24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8521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1F4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Offerte Nessuno si salva da solo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120.905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95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Campagne promozionali</a:t>
                      </a: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01504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Totale</a:t>
                      </a:r>
                      <a:endParaRPr lang="it-IT" sz="1100" b="1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600"/>
                        <a:buFont typeface="Calibri" panose="020F0502020204030204" pitchFamily="34" charset="0"/>
                        <a:buNone/>
                      </a:pPr>
                      <a:endParaRPr lang="it-IT" sz="1000" kern="1200" dirty="0">
                        <a:solidFill>
                          <a:schemeClr val="accent6"/>
                        </a:solidFill>
                        <a:latin typeface="Comfortaa SemiBold" pitchFamily="2" charset="0"/>
                        <a:ea typeface="+mn-ea"/>
                        <a:cs typeface="+mn-cs"/>
                      </a:endParaRPr>
                    </a:p>
                  </a:txBody>
                  <a:tcPr marL="18288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kern="1200" dirty="0">
                          <a:solidFill>
                            <a:schemeClr val="accent6"/>
                          </a:solidFill>
                          <a:latin typeface="Comfortaa SemiBold" pitchFamily="2" charset="0"/>
                          <a:ea typeface="+mn-ea"/>
                          <a:cs typeface="+mn-cs"/>
                        </a:rPr>
                        <a:t>231.273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522545"/>
                  </a:ext>
                </a:extLst>
              </a:tr>
            </a:tbl>
          </a:graphicData>
        </a:graphic>
      </p:graphicFrame>
      <p:grpSp>
        <p:nvGrpSpPr>
          <p:cNvPr id="78" name="Group 7">
            <a:extLst>
              <a:ext uri="{FF2B5EF4-FFF2-40B4-BE49-F238E27FC236}">
                <a16:creationId xmlns:a16="http://schemas.microsoft.com/office/drawing/2014/main" id="{93B0326C-468D-4962-A572-B31E65F28E7B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85" y="3014371"/>
            <a:ext cx="2376000" cy="2376000"/>
            <a:chOff x="0" y="0"/>
            <a:chExt cx="2540000" cy="2540000"/>
          </a:xfrm>
        </p:grpSpPr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E883D226-80A0-4606-860F-DE58ED8C32D2}"/>
                </a:ext>
              </a:extLst>
            </p:cNvPr>
            <p:cNvSpPr/>
            <p:nvPr/>
          </p:nvSpPr>
          <p:spPr>
            <a:xfrm>
              <a:off x="1270000" y="0"/>
              <a:ext cx="153385" cy="639648"/>
            </a:xfrm>
            <a:custGeom>
              <a:avLst/>
              <a:gdLst/>
              <a:ahLst/>
              <a:cxnLst/>
              <a:rect l="l" t="t" r="r" b="b"/>
              <a:pathLst>
                <a:path w="153385" h="639648">
                  <a:moveTo>
                    <a:pt x="0" y="0"/>
                  </a:moveTo>
                  <a:cubicBezTo>
                    <a:pt x="51269" y="0"/>
                    <a:pt x="102491" y="3105"/>
                    <a:pt x="153385" y="9297"/>
                  </a:cubicBezTo>
                  <a:lnTo>
                    <a:pt x="76692" y="639648"/>
                  </a:lnTo>
                  <a:cubicBezTo>
                    <a:pt x="51246" y="636552"/>
                    <a:pt x="25634" y="635000"/>
                    <a:pt x="0" y="63500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8CF8115-B280-45C2-974E-503616A6619C}"/>
                </a:ext>
              </a:extLst>
            </p:cNvPr>
            <p:cNvSpPr/>
            <p:nvPr/>
          </p:nvSpPr>
          <p:spPr>
            <a:xfrm>
              <a:off x="1315092" y="3206"/>
              <a:ext cx="440975" cy="680143"/>
            </a:xfrm>
            <a:custGeom>
              <a:avLst/>
              <a:gdLst/>
              <a:ahLst/>
              <a:cxnLst/>
              <a:rect l="l" t="t" r="r" b="b"/>
              <a:pathLst>
                <a:path w="440975" h="680143">
                  <a:moveTo>
                    <a:pt x="45092" y="0"/>
                  </a:moveTo>
                  <a:cubicBezTo>
                    <a:pt x="181219" y="9691"/>
                    <a:pt x="314894" y="41260"/>
                    <a:pt x="440975" y="93491"/>
                  </a:cubicBezTo>
                  <a:lnTo>
                    <a:pt x="197941" y="680143"/>
                  </a:lnTo>
                  <a:cubicBezTo>
                    <a:pt x="134901" y="654027"/>
                    <a:pt x="68064" y="638243"/>
                    <a:pt x="0" y="633397"/>
                  </a:cubicBezTo>
                  <a:close/>
                </a:path>
              </a:pathLst>
            </a:custGeom>
            <a:solidFill>
              <a:srgbClr val="915BC5"/>
            </a:solidFill>
            <a:ln w="12700">
              <a:solidFill>
                <a:schemeClr val="bg1"/>
              </a:solidFill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59C28B5-D39D-48F1-98D9-CFFCE6B9AE90}"/>
                </a:ext>
              </a:extLst>
            </p:cNvPr>
            <p:cNvSpPr/>
            <p:nvPr/>
          </p:nvSpPr>
          <p:spPr>
            <a:xfrm>
              <a:off x="1483409" y="73871"/>
              <a:ext cx="1099287" cy="2283363"/>
            </a:xfrm>
            <a:custGeom>
              <a:avLst/>
              <a:gdLst/>
              <a:ahLst/>
              <a:cxnLst/>
              <a:rect l="l" t="t" r="r" b="b"/>
              <a:pathLst>
                <a:path w="1099287" h="2283363">
                  <a:moveTo>
                    <a:pt x="213410" y="0"/>
                  </a:moveTo>
                  <a:cubicBezTo>
                    <a:pt x="675404" y="164854"/>
                    <a:pt x="1001155" y="581027"/>
                    <a:pt x="1050221" y="1069093"/>
                  </a:cubicBezTo>
                  <a:cubicBezTo>
                    <a:pt x="1099288" y="1557158"/>
                    <a:pt x="862896" y="2029845"/>
                    <a:pt x="442963" y="2283362"/>
                  </a:cubicBezTo>
                  <a:lnTo>
                    <a:pt x="114777" y="1739746"/>
                  </a:lnTo>
                  <a:cubicBezTo>
                    <a:pt x="324744" y="1612987"/>
                    <a:pt x="442940" y="1376644"/>
                    <a:pt x="418406" y="1132611"/>
                  </a:cubicBezTo>
                  <a:cubicBezTo>
                    <a:pt x="393873" y="888578"/>
                    <a:pt x="230997" y="680492"/>
                    <a:pt x="0" y="598064"/>
                  </a:cubicBezTo>
                  <a:close/>
                </a:path>
              </a:pathLst>
            </a:custGeom>
            <a:solidFill>
              <a:srgbClr val="5D489F"/>
            </a:solidFill>
            <a:ln>
              <a:solidFill>
                <a:schemeClr val="bg1"/>
              </a:solidFill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A8E00BDA-6C3D-4FE3-A78A-F5F8CD793D37}"/>
                </a:ext>
              </a:extLst>
            </p:cNvPr>
            <p:cNvSpPr/>
            <p:nvPr/>
          </p:nvSpPr>
          <p:spPr>
            <a:xfrm>
              <a:off x="1340038" y="1796535"/>
              <a:ext cx="639852" cy="735717"/>
            </a:xfrm>
            <a:custGeom>
              <a:avLst/>
              <a:gdLst/>
              <a:ahLst/>
              <a:cxnLst/>
              <a:rect l="l" t="t" r="r" b="b"/>
              <a:pathLst>
                <a:path w="639852" h="735717">
                  <a:moveTo>
                    <a:pt x="639852" y="526535"/>
                  </a:moveTo>
                  <a:cubicBezTo>
                    <a:pt x="469615" y="641295"/>
                    <a:pt x="274092" y="713072"/>
                    <a:pt x="70038" y="735716"/>
                  </a:cubicBezTo>
                  <a:lnTo>
                    <a:pt x="0" y="104591"/>
                  </a:lnTo>
                  <a:cubicBezTo>
                    <a:pt x="102027" y="93268"/>
                    <a:pt x="199788" y="57380"/>
                    <a:pt x="284907" y="0"/>
                  </a:cubicBezTo>
                  <a:close/>
                </a:path>
              </a:pathLst>
            </a:custGeom>
            <a:solidFill>
              <a:srgbClr val="2E3477"/>
            </a:solidFill>
            <a:ln>
              <a:solidFill>
                <a:schemeClr val="bg1"/>
              </a:solidFill>
            </a:ln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C6CD66F6-2FF3-46E9-93DF-F3920EF7277C}"/>
                </a:ext>
              </a:extLst>
            </p:cNvPr>
            <p:cNvSpPr/>
            <p:nvPr/>
          </p:nvSpPr>
          <p:spPr>
            <a:xfrm>
              <a:off x="-78803" y="0"/>
              <a:ext cx="1551790" cy="2600085"/>
            </a:xfrm>
            <a:custGeom>
              <a:avLst/>
              <a:gdLst/>
              <a:ahLst/>
              <a:cxnLst/>
              <a:rect l="l" t="t" r="r" b="b"/>
              <a:pathLst>
                <a:path w="1551790" h="2600085">
                  <a:moveTo>
                    <a:pt x="1551791" y="2523673"/>
                  </a:moveTo>
                  <a:cubicBezTo>
                    <a:pt x="1079858" y="2600085"/>
                    <a:pt x="604999" y="2404995"/>
                    <a:pt x="323092" y="2018877"/>
                  </a:cubicBezTo>
                  <a:cubicBezTo>
                    <a:pt x="41185" y="1632758"/>
                    <a:pt x="0" y="1121040"/>
                    <a:pt x="216526" y="694806"/>
                  </a:cubicBezTo>
                  <a:cubicBezTo>
                    <a:pt x="433052" y="268572"/>
                    <a:pt x="870598" y="48"/>
                    <a:pt x="1348676" y="0"/>
                  </a:cubicBezTo>
                  <a:lnTo>
                    <a:pt x="1348740" y="635000"/>
                  </a:lnTo>
                  <a:cubicBezTo>
                    <a:pt x="1109700" y="635024"/>
                    <a:pt x="890927" y="769286"/>
                    <a:pt x="782664" y="982403"/>
                  </a:cubicBezTo>
                  <a:cubicBezTo>
                    <a:pt x="674402" y="1195520"/>
                    <a:pt x="694994" y="1451379"/>
                    <a:pt x="835947" y="1644438"/>
                  </a:cubicBezTo>
                  <a:cubicBezTo>
                    <a:pt x="976901" y="1837498"/>
                    <a:pt x="1214331" y="1935043"/>
                    <a:pt x="1450297" y="1896837"/>
                  </a:cubicBezTo>
                  <a:close/>
                </a:path>
              </a:pathLst>
            </a:custGeom>
            <a:solidFill>
              <a:srgbClr val="001F4E"/>
            </a:solidFill>
            <a:ln>
              <a:solidFill>
                <a:schemeClr val="bg1"/>
              </a:solidFill>
            </a:ln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84378463-17E3-4DDC-BAF7-5A5678B595F5}"/>
                </a:ext>
              </a:extLst>
            </p:cNvPr>
            <p:cNvSpPr/>
            <p:nvPr/>
          </p:nvSpPr>
          <p:spPr>
            <a:xfrm>
              <a:off x="1247919" y="0"/>
              <a:ext cx="22017" cy="635096"/>
            </a:xfrm>
            <a:custGeom>
              <a:avLst/>
              <a:gdLst/>
              <a:ahLst/>
              <a:cxnLst/>
              <a:rect l="l" t="t" r="r" b="b"/>
              <a:pathLst>
                <a:path w="22017" h="635096">
                  <a:moveTo>
                    <a:pt x="0" y="192"/>
                  </a:moveTo>
                  <a:cubicBezTo>
                    <a:pt x="7317" y="65"/>
                    <a:pt x="14636" y="1"/>
                    <a:pt x="21954" y="0"/>
                  </a:cubicBezTo>
                  <a:lnTo>
                    <a:pt x="22018" y="635000"/>
                  </a:lnTo>
                  <a:cubicBezTo>
                    <a:pt x="18358" y="635000"/>
                    <a:pt x="14699" y="635032"/>
                    <a:pt x="11041" y="635096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</p:grp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32D993AA-C93C-4181-8A16-934708C13E47}"/>
              </a:ext>
            </a:extLst>
          </p:cNvPr>
          <p:cNvSpPr txBox="1"/>
          <p:nvPr/>
        </p:nvSpPr>
        <p:spPr>
          <a:xfrm>
            <a:off x="839788" y="1857375"/>
            <a:ext cx="4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omfortaa SemiBold" pitchFamily="2" charset="0"/>
              </a:rPr>
              <a:t>Entrate CARITAS</a:t>
            </a:r>
          </a:p>
        </p:txBody>
      </p: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32796D4D-8DB3-47D8-A9A5-23D66E1972E0}"/>
              </a:ext>
            </a:extLst>
          </p:cNvPr>
          <p:cNvSpPr txBox="1"/>
          <p:nvPr/>
        </p:nvSpPr>
        <p:spPr>
          <a:xfrm>
            <a:off x="6788173" y="1789410"/>
            <a:ext cx="4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6"/>
                </a:solidFill>
                <a:latin typeface="Comfortaa SemiBold" pitchFamily="2" charset="0"/>
              </a:rPr>
              <a:t>Entrate AGAPE</a:t>
            </a: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39D8C3F3-A2CD-4C90-B045-C719B59A1E83}"/>
              </a:ext>
            </a:extLst>
          </p:cNvPr>
          <p:cNvCxnSpPr>
            <a:cxnSpLocks/>
          </p:cNvCxnSpPr>
          <p:nvPr/>
        </p:nvCxnSpPr>
        <p:spPr>
          <a:xfrm>
            <a:off x="6099174" y="1789410"/>
            <a:ext cx="0" cy="443041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2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8CA29E7-B28C-454C-8829-6FF2281C4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Centro Ascolto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12725D-1F65-4522-8951-D0876AC51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5D489F"/>
                </a:solidFill>
              </a:rPr>
              <a:t>Cosa facciamo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011000-FFB8-4684-AFC5-A6356E25BA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200" dirty="0"/>
              <a:t>Il centro di ascolto </a:t>
            </a:r>
            <a:r>
              <a:rPr lang="it-IT" sz="2200" dirty="0" smtClean="0"/>
              <a:t>diocesano svolge la </a:t>
            </a:r>
            <a:r>
              <a:rPr lang="it-IT" sz="2200" dirty="0"/>
              <a:t>sua funzione di punto di accesso ai vari servizi Caritas. </a:t>
            </a:r>
          </a:p>
          <a:p>
            <a:pPr marL="0" indent="0" algn="just">
              <a:buNone/>
            </a:pPr>
            <a:r>
              <a:rPr lang="it-IT" sz="2200" dirty="0"/>
              <a:t>Nel corso del </a:t>
            </a:r>
            <a:r>
              <a:rPr lang="it-IT" sz="2200" dirty="0" smtClean="0"/>
              <a:t>2021 </a:t>
            </a:r>
            <a:r>
              <a:rPr lang="it-IT" sz="2200" dirty="0"/>
              <a:t>sono state ascoltate circa </a:t>
            </a:r>
            <a:r>
              <a:rPr lang="it-IT" sz="2200" dirty="0">
                <a:solidFill>
                  <a:schemeClr val="accent4"/>
                </a:solidFill>
                <a:latin typeface="Comfortaa SemiBold" pitchFamily="2" charset="0"/>
              </a:rPr>
              <a:t>6</a:t>
            </a:r>
            <a:r>
              <a:rPr lang="it-IT" sz="2200" dirty="0" smtClean="0">
                <a:solidFill>
                  <a:schemeClr val="accent4"/>
                </a:solidFill>
                <a:latin typeface="Comfortaa SemiBold" pitchFamily="2" charset="0"/>
              </a:rPr>
              <a:t>00</a:t>
            </a:r>
            <a:r>
              <a:rPr lang="it-IT" sz="2200" dirty="0" smtClean="0"/>
              <a:t> persone.</a:t>
            </a:r>
          </a:p>
          <a:p>
            <a:pPr marL="0" indent="0" algn="just">
              <a:buNone/>
            </a:pPr>
            <a:endParaRPr lang="it-IT" sz="2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E2C46E-64FF-443E-A5B7-C1DC177DF00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11120" y="2472703"/>
            <a:ext cx="313020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6D15933-84D6-4D61-91B3-8FC678221E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Centro Ascolto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AF62DA-4129-4938-AC1E-C8190E307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>
                <a:solidFill>
                  <a:srgbClr val="5D489F"/>
                </a:solidFill>
              </a:rPr>
              <a:t>Attività </a:t>
            </a:r>
            <a:r>
              <a:rPr lang="it-IT" dirty="0">
                <a:solidFill>
                  <a:srgbClr val="FBF7FA"/>
                </a:solidFill>
              </a:rPr>
              <a:t>2020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5CF1E01F-D8DD-44CA-ADFC-01F23D9AB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795344"/>
              </p:ext>
            </p:extLst>
          </p:nvPr>
        </p:nvGraphicFramePr>
        <p:xfrm>
          <a:off x="946839" y="3834273"/>
          <a:ext cx="7044668" cy="14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68">
                  <a:extLst>
                    <a:ext uri="{9D8B030D-6E8A-4147-A177-3AD203B41FA5}">
                      <a16:colId xmlns:a16="http://schemas.microsoft.com/office/drawing/2014/main" val="56859984"/>
                    </a:ext>
                  </a:extLst>
                </a:gridCol>
                <a:gridCol w="1104216">
                  <a:extLst>
                    <a:ext uri="{9D8B030D-6E8A-4147-A177-3AD203B41FA5}">
                      <a16:colId xmlns:a16="http://schemas.microsoft.com/office/drawing/2014/main" val="3639593346"/>
                    </a:ext>
                  </a:extLst>
                </a:gridCol>
                <a:gridCol w="1239432">
                  <a:extLst>
                    <a:ext uri="{9D8B030D-6E8A-4147-A177-3AD203B41FA5}">
                      <a16:colId xmlns:a16="http://schemas.microsoft.com/office/drawing/2014/main" val="1849290992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548683777"/>
                    </a:ext>
                  </a:extLst>
                </a:gridCol>
                <a:gridCol w="1046023">
                  <a:extLst>
                    <a:ext uri="{9D8B030D-6E8A-4147-A177-3AD203B41FA5}">
                      <a16:colId xmlns:a16="http://schemas.microsoft.com/office/drawing/2014/main" val="286535357"/>
                    </a:ext>
                  </a:extLst>
                </a:gridCol>
                <a:gridCol w="1029529">
                  <a:extLst>
                    <a:ext uri="{9D8B030D-6E8A-4147-A177-3AD203B41FA5}">
                      <a16:colId xmlns:a16="http://schemas.microsoft.com/office/drawing/2014/main" val="2042646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1200" dirty="0">
                        <a:latin typeface="Comforta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ITALIANI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STRANIERI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DOPPIA </a:t>
                      </a:r>
                    </a:p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CITTADINANZA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APOLIDI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latin typeface="Comfortaa" pitchFamily="2" charset="0"/>
                        </a:rPr>
                        <a:t>TOTALE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041448"/>
                  </a:ext>
                </a:extLst>
              </a:tr>
              <a:tr h="32164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mfortaa" pitchFamily="2" charset="0"/>
                        </a:rPr>
                        <a:t>DONNE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104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185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12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302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0222676"/>
                  </a:ext>
                </a:extLst>
              </a:tr>
              <a:tr h="32164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mfortaa" pitchFamily="2" charset="0"/>
                        </a:rPr>
                        <a:t>UOMINI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131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omfortaa" pitchFamily="2" charset="0"/>
                        </a:rPr>
                        <a:t>163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omfortaa" pitchFamily="2" charset="0"/>
                        </a:rPr>
                        <a:t>8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Comfortaa" pitchFamily="2" charset="0"/>
                        </a:rPr>
                        <a:t>0</a:t>
                      </a:r>
                      <a:endParaRPr lang="it-IT" sz="1400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302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463984"/>
                  </a:ext>
                </a:extLst>
              </a:tr>
              <a:tr h="32164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Comfortaa" pitchFamily="2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235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348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20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latin typeface="Comfortaa" pitchFamily="2" charset="0"/>
                        </a:rPr>
                        <a:t>1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omfortaa" pitchFamily="2" charset="0"/>
                        </a:rPr>
                        <a:t>604</a:t>
                      </a:r>
                      <a:endParaRPr lang="it-IT" sz="1400" b="1" dirty="0">
                        <a:latin typeface="Comforta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5378017"/>
                  </a:ext>
                </a:extLst>
              </a:tr>
            </a:tbl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:a16="http://schemas.microsoft.com/office/drawing/2014/main" id="{3AE3BE07-637B-4E54-A108-DF55623193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8695">
            <a:off x="8122873" y="2493741"/>
            <a:ext cx="2587345" cy="25261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113DE2-B038-4778-A1CE-3A70F56AA8F0}"/>
              </a:ext>
            </a:extLst>
          </p:cNvPr>
          <p:cNvSpPr txBox="1"/>
          <p:nvPr/>
        </p:nvSpPr>
        <p:spPr>
          <a:xfrm>
            <a:off x="946839" y="1986818"/>
            <a:ext cx="70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solidFill>
                  <a:schemeClr val="accent1"/>
                </a:solidFill>
                <a:latin typeface="Comfortaa" pitchFamily="2" charset="0"/>
              </a:rPr>
              <a:t>Nell’anno </a:t>
            </a:r>
            <a:r>
              <a:rPr lang="it-IT" sz="2200" dirty="0" smtClean="0">
                <a:solidFill>
                  <a:schemeClr val="accent1"/>
                </a:solidFill>
                <a:latin typeface="Comfortaa" pitchFamily="2" charset="0"/>
              </a:rPr>
              <a:t>2021, </a:t>
            </a:r>
            <a:r>
              <a:rPr lang="it-IT" sz="2200" dirty="0" smtClean="0">
                <a:solidFill>
                  <a:schemeClr val="accent4"/>
                </a:solidFill>
                <a:latin typeface="Comfortaa SemiBold" pitchFamily="2" charset="0"/>
              </a:rPr>
              <a:t>604</a:t>
            </a:r>
            <a:r>
              <a:rPr lang="it-IT" sz="2200" dirty="0" smtClean="0">
                <a:solidFill>
                  <a:schemeClr val="accent1"/>
                </a:solidFill>
                <a:latin typeface="Comfortaa" pitchFamily="2" charset="0"/>
              </a:rPr>
              <a:t> </a:t>
            </a:r>
            <a:r>
              <a:rPr lang="it-IT" sz="2200" dirty="0">
                <a:solidFill>
                  <a:schemeClr val="accent1"/>
                </a:solidFill>
                <a:latin typeface="Comfortaa" pitchFamily="2" charset="0"/>
              </a:rPr>
              <a:t>persone sono state messe in contatto con la </a:t>
            </a:r>
            <a:r>
              <a:rPr lang="it-IT" sz="2200" dirty="0" smtClean="0">
                <a:solidFill>
                  <a:schemeClr val="accent1"/>
                </a:solidFill>
                <a:latin typeface="Comfortaa" pitchFamily="2" charset="0"/>
              </a:rPr>
              <a:t>Caritas diocesana:</a:t>
            </a:r>
            <a:endParaRPr lang="it-IT" sz="2200" dirty="0">
              <a:solidFill>
                <a:schemeClr val="accent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67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aritas">
      <a:dk1>
        <a:srgbClr val="941544"/>
      </a:dk1>
      <a:lt1>
        <a:srgbClr val="FFFFFF"/>
      </a:lt1>
      <a:dk2>
        <a:srgbClr val="533F71"/>
      </a:dk2>
      <a:lt2>
        <a:srgbClr val="FFFFFF"/>
      </a:lt2>
      <a:accent1>
        <a:srgbClr val="34476A"/>
      </a:accent1>
      <a:accent2>
        <a:srgbClr val="533F71"/>
      </a:accent2>
      <a:accent3>
        <a:srgbClr val="792D64"/>
      </a:accent3>
      <a:accent4>
        <a:srgbClr val="941544"/>
      </a:accent4>
      <a:accent5>
        <a:srgbClr val="991A14"/>
      </a:accent5>
      <a:accent6>
        <a:srgbClr val="2F485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8288</TotalTime>
  <Words>1318</Words>
  <Application>Microsoft Office PowerPoint</Application>
  <PresentationFormat>Widescreen</PresentationFormat>
  <Paragraphs>334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MS Mincho</vt:lpstr>
      <vt:lpstr>Times New Roman</vt:lpstr>
      <vt:lpstr>Wingdings</vt:lpstr>
      <vt:lpstr>Tema di Office</vt:lpstr>
      <vt:lpstr>La povertà &amp; l’emergenza sanitaria   Caritas Diocesana &amp; Associazione Agape 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Sociale 2020</dc:title>
  <dc:creator>Andrea Ferrari</dc:creator>
  <cp:lastModifiedBy>sara benvenuti</cp:lastModifiedBy>
  <cp:revision>96</cp:revision>
  <cp:lastPrinted>2021-03-31T13:10:12Z</cp:lastPrinted>
  <dcterms:created xsi:type="dcterms:W3CDTF">2021-03-30T15:51:25Z</dcterms:created>
  <dcterms:modified xsi:type="dcterms:W3CDTF">2022-02-23T11:19:57Z</dcterms:modified>
</cp:coreProperties>
</file>